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1"/>
  </p:notesMasterIdLst>
  <p:handoutMasterIdLst>
    <p:handoutMasterId r:id="rId22"/>
  </p:handoutMasterIdLst>
  <p:sldIdLst>
    <p:sldId id="256" r:id="rId5"/>
    <p:sldId id="285" r:id="rId6"/>
    <p:sldId id="278" r:id="rId7"/>
    <p:sldId id="288" r:id="rId8"/>
    <p:sldId id="291" r:id="rId9"/>
    <p:sldId id="281" r:id="rId10"/>
    <p:sldId id="292" r:id="rId11"/>
    <p:sldId id="293" r:id="rId12"/>
    <p:sldId id="264" r:id="rId13"/>
    <p:sldId id="289" r:id="rId14"/>
    <p:sldId id="290" r:id="rId15"/>
    <p:sldId id="283" r:id="rId16"/>
    <p:sldId id="286" r:id="rId17"/>
    <p:sldId id="295" r:id="rId18"/>
    <p:sldId id="294" r:id="rId19"/>
    <p:sldId id="296" r:id="rId20"/>
  </p:sldIdLst>
  <p:sldSz cx="12192000" cy="6858000"/>
  <p:notesSz cx="6858000" cy="9144000"/>
  <p:defaultTextStyle>
    <a:defPPr rtl="0">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128" userDrawn="1">
          <p15:clr>
            <a:srgbClr val="A4A3A4"/>
          </p15:clr>
        </p15:guide>
        <p15:guide id="2" orient="horz" pos="9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FAFA"/>
    <a:srgbClr val="FF99FF"/>
    <a:srgbClr val="D00E0E"/>
    <a:srgbClr val="EEF4F8"/>
    <a:srgbClr val="F0F5FA"/>
    <a:srgbClr val="F4F0E8"/>
    <a:srgbClr val="A50021"/>
    <a:srgbClr val="E1ECF3"/>
    <a:srgbClr val="E5EEF7"/>
    <a:srgbClr val="FFFAE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93" autoAdjust="0"/>
    <p:restoredTop sz="93595" autoAdjust="0"/>
  </p:normalViewPr>
  <p:slideViewPr>
    <p:cSldViewPr snapToGrid="0">
      <p:cViewPr varScale="1">
        <p:scale>
          <a:sx n="111" d="100"/>
          <a:sy n="111" d="100"/>
        </p:scale>
        <p:origin x="306" y="108"/>
      </p:cViewPr>
      <p:guideLst>
        <p:guide pos="4128"/>
        <p:guide orient="horz" pos="960"/>
      </p:guideLst>
    </p:cSldViewPr>
  </p:slideViewPr>
  <p:outlineViewPr>
    <p:cViewPr>
      <p:scale>
        <a:sx n="33" d="100"/>
        <a:sy n="33" d="100"/>
      </p:scale>
      <p:origin x="0" y="-4027"/>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6" d="100"/>
          <a:sy n="96" d="100"/>
        </p:scale>
        <p:origin x="289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356E6020-4209-49A3-9DC4-18264096E79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a:p>
        </p:txBody>
      </p:sp>
      <p:sp>
        <p:nvSpPr>
          <p:cNvPr id="3" name="Segnaposto data 2">
            <a:extLst>
              <a:ext uri="{FF2B5EF4-FFF2-40B4-BE49-F238E27FC236}">
                <a16:creationId xmlns:a16="http://schemas.microsoft.com/office/drawing/2014/main" id="{E7797462-F1DD-4E64-BC14-F17A0F34B5A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ABF24152-2F63-43EF-8F9C-784248866CBA}" type="datetime1">
              <a:rPr lang="it-IT" smtClean="0"/>
              <a:t>15/10/2022</a:t>
            </a:fld>
            <a:endParaRPr lang="it-IT"/>
          </a:p>
        </p:txBody>
      </p:sp>
      <p:sp>
        <p:nvSpPr>
          <p:cNvPr id="4" name="Segnaposto piè di pagina 3">
            <a:extLst>
              <a:ext uri="{FF2B5EF4-FFF2-40B4-BE49-F238E27FC236}">
                <a16:creationId xmlns:a16="http://schemas.microsoft.com/office/drawing/2014/main" id="{8075F0E3-AC70-4B5A-BCEB-9E3C021C86A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a:p>
        </p:txBody>
      </p:sp>
      <p:sp>
        <p:nvSpPr>
          <p:cNvPr id="5" name="Segnaposto numero diapositiva 4">
            <a:extLst>
              <a:ext uri="{FF2B5EF4-FFF2-40B4-BE49-F238E27FC236}">
                <a16:creationId xmlns:a16="http://schemas.microsoft.com/office/drawing/2014/main" id="{748F68B5-925F-4468-95B3-EA77C29C342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8A06BE-7519-4B21-9E1D-AE6D6E69C38F}" type="slidenum">
              <a:rPr lang="it-IT" smtClean="0"/>
              <a:t>‹#›</a:t>
            </a:fld>
            <a:endParaRPr lang="it-IT"/>
          </a:p>
        </p:txBody>
      </p:sp>
    </p:spTree>
    <p:extLst>
      <p:ext uri="{BB962C8B-B14F-4D97-AF65-F5344CB8AC3E}">
        <p14:creationId xmlns:p14="http://schemas.microsoft.com/office/powerpoint/2010/main" val="2157383066"/>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g>
</file>

<file path=ppt/media/image6.jpg>
</file>

<file path=ppt/media/image7.pn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noProof="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49B96A-F44D-426E-B575-8CD33585B43E}" type="datetime1">
              <a:rPr lang="it-IT" smtClean="0"/>
              <a:pPr/>
              <a:t>15/10/2022</a:t>
            </a:fld>
            <a:endParaRPr lang="it-IT" dirty="0"/>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it-IT" noProof="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noProof="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A9B2C62-FE30-453D-946B-754E9E42C845}" type="slidenum">
              <a:rPr lang="it-IT" noProof="0" smtClean="0"/>
              <a:t>‹#›</a:t>
            </a:fld>
            <a:endParaRPr lang="it-IT" noProof="0"/>
          </a:p>
        </p:txBody>
      </p:sp>
    </p:spTree>
    <p:extLst>
      <p:ext uri="{BB962C8B-B14F-4D97-AF65-F5344CB8AC3E}">
        <p14:creationId xmlns:p14="http://schemas.microsoft.com/office/powerpoint/2010/main" val="292232635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r>
              <a:rPr lang="it-IT"/>
              <a:t>Interlinea + Numeri di pagina</a:t>
            </a:r>
          </a:p>
        </p:txBody>
      </p:sp>
      <p:sp>
        <p:nvSpPr>
          <p:cNvPr id="4" name="Segnaposto numero diapositiva 3"/>
          <p:cNvSpPr>
            <a:spLocks noGrp="1"/>
          </p:cNvSpPr>
          <p:nvPr>
            <p:ph type="sldNum" sz="quarter" idx="5"/>
          </p:nvPr>
        </p:nvSpPr>
        <p:spPr/>
        <p:txBody>
          <a:bodyPr rtlCol="0"/>
          <a:lstStyle/>
          <a:p>
            <a:pPr rtl="0"/>
            <a:fld id="{5A9B2C62-FE30-453D-946B-754E9E42C845}" type="slidenum">
              <a:rPr lang="it-IT" smtClean="0"/>
              <a:t>1</a:t>
            </a:fld>
            <a:endParaRPr lang="it-IT"/>
          </a:p>
        </p:txBody>
      </p:sp>
    </p:spTree>
    <p:extLst>
      <p:ext uri="{BB962C8B-B14F-4D97-AF65-F5344CB8AC3E}">
        <p14:creationId xmlns:p14="http://schemas.microsoft.com/office/powerpoint/2010/main" val="17773754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pPr rtl="0"/>
            <a:fld id="{5A9B2C62-FE30-453D-946B-754E9E42C845}" type="slidenum">
              <a:rPr lang="it-IT" smtClean="0"/>
              <a:t>11</a:t>
            </a:fld>
            <a:endParaRPr lang="it-IT"/>
          </a:p>
        </p:txBody>
      </p:sp>
    </p:spTree>
    <p:extLst>
      <p:ext uri="{BB962C8B-B14F-4D97-AF65-F5344CB8AC3E}">
        <p14:creationId xmlns:p14="http://schemas.microsoft.com/office/powerpoint/2010/main" val="4701209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pPr rtl="0"/>
            <a:fld id="{5A9B2C62-FE30-453D-946B-754E9E42C845}" type="slidenum">
              <a:rPr lang="it-IT" smtClean="0"/>
              <a:t>12</a:t>
            </a:fld>
            <a:endParaRPr lang="it-IT"/>
          </a:p>
        </p:txBody>
      </p:sp>
    </p:spTree>
    <p:extLst>
      <p:ext uri="{BB962C8B-B14F-4D97-AF65-F5344CB8AC3E}">
        <p14:creationId xmlns:p14="http://schemas.microsoft.com/office/powerpoint/2010/main" val="10266704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5A9B2C62-FE30-453D-946B-754E9E42C845}" type="slidenum">
              <a:rPr lang="it-IT" smtClean="0"/>
              <a:t>13</a:t>
            </a:fld>
            <a:endParaRPr lang="it-IT"/>
          </a:p>
        </p:txBody>
      </p:sp>
    </p:spTree>
    <p:extLst>
      <p:ext uri="{BB962C8B-B14F-4D97-AF65-F5344CB8AC3E}">
        <p14:creationId xmlns:p14="http://schemas.microsoft.com/office/powerpoint/2010/main" val="18013317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5A9B2C62-FE30-453D-946B-754E9E42C845}" type="slidenum">
              <a:rPr lang="it-IT" smtClean="0"/>
              <a:t>14</a:t>
            </a:fld>
            <a:endParaRPr lang="it-IT"/>
          </a:p>
        </p:txBody>
      </p:sp>
    </p:spTree>
    <p:extLst>
      <p:ext uri="{BB962C8B-B14F-4D97-AF65-F5344CB8AC3E}">
        <p14:creationId xmlns:p14="http://schemas.microsoft.com/office/powerpoint/2010/main" val="34997226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5A9B2C62-FE30-453D-946B-754E9E42C845}" type="slidenum">
              <a:rPr lang="it-IT" smtClean="0"/>
              <a:t>15</a:t>
            </a:fld>
            <a:endParaRPr lang="it-IT"/>
          </a:p>
        </p:txBody>
      </p:sp>
    </p:spTree>
    <p:extLst>
      <p:ext uri="{BB962C8B-B14F-4D97-AF65-F5344CB8AC3E}">
        <p14:creationId xmlns:p14="http://schemas.microsoft.com/office/powerpoint/2010/main" val="623891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pPr rtl="0"/>
            <a:fld id="{5A9B2C62-FE30-453D-946B-754E9E42C845}" type="slidenum">
              <a:rPr lang="it-IT" smtClean="0"/>
              <a:t>2</a:t>
            </a:fld>
            <a:endParaRPr lang="it-IT"/>
          </a:p>
        </p:txBody>
      </p:sp>
    </p:spTree>
    <p:extLst>
      <p:ext uri="{BB962C8B-B14F-4D97-AF65-F5344CB8AC3E}">
        <p14:creationId xmlns:p14="http://schemas.microsoft.com/office/powerpoint/2010/main" val="13227539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pPr rtl="0"/>
            <a:fld id="{5A9B2C62-FE30-453D-946B-754E9E42C845}" type="slidenum">
              <a:rPr lang="it-IT" smtClean="0"/>
              <a:t>3</a:t>
            </a:fld>
            <a:endParaRPr lang="it-IT"/>
          </a:p>
        </p:txBody>
      </p:sp>
    </p:spTree>
    <p:extLst>
      <p:ext uri="{BB962C8B-B14F-4D97-AF65-F5344CB8AC3E}">
        <p14:creationId xmlns:p14="http://schemas.microsoft.com/office/powerpoint/2010/main" val="13466356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pPr rtl="0"/>
            <a:fld id="{5A9B2C62-FE30-453D-946B-754E9E42C845}" type="slidenum">
              <a:rPr lang="it-IT" smtClean="0"/>
              <a:t>4</a:t>
            </a:fld>
            <a:endParaRPr lang="it-IT"/>
          </a:p>
        </p:txBody>
      </p:sp>
    </p:spTree>
    <p:extLst>
      <p:ext uri="{BB962C8B-B14F-4D97-AF65-F5344CB8AC3E}">
        <p14:creationId xmlns:p14="http://schemas.microsoft.com/office/powerpoint/2010/main" val="6942674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pPr rtl="0"/>
            <a:fld id="{5A9B2C62-FE30-453D-946B-754E9E42C845}" type="slidenum">
              <a:rPr lang="it-IT" smtClean="0"/>
              <a:t>5</a:t>
            </a:fld>
            <a:endParaRPr lang="it-IT"/>
          </a:p>
        </p:txBody>
      </p:sp>
    </p:spTree>
    <p:extLst>
      <p:ext uri="{BB962C8B-B14F-4D97-AF65-F5344CB8AC3E}">
        <p14:creationId xmlns:p14="http://schemas.microsoft.com/office/powerpoint/2010/main" val="21198437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pPr rtl="0"/>
            <a:fld id="{5A9B2C62-FE30-453D-946B-754E9E42C845}" type="slidenum">
              <a:rPr lang="it-IT" smtClean="0"/>
              <a:t>6</a:t>
            </a:fld>
            <a:endParaRPr lang="it-IT"/>
          </a:p>
        </p:txBody>
      </p:sp>
    </p:spTree>
    <p:extLst>
      <p:ext uri="{BB962C8B-B14F-4D97-AF65-F5344CB8AC3E}">
        <p14:creationId xmlns:p14="http://schemas.microsoft.com/office/powerpoint/2010/main" val="31604426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pPr rtl="0"/>
            <a:fld id="{5A9B2C62-FE30-453D-946B-754E9E42C845}" type="slidenum">
              <a:rPr lang="it-IT" smtClean="0"/>
              <a:t>8</a:t>
            </a:fld>
            <a:endParaRPr lang="it-IT"/>
          </a:p>
        </p:txBody>
      </p:sp>
    </p:spTree>
    <p:extLst>
      <p:ext uri="{BB962C8B-B14F-4D97-AF65-F5344CB8AC3E}">
        <p14:creationId xmlns:p14="http://schemas.microsoft.com/office/powerpoint/2010/main" val="2201245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pPr rtl="0"/>
            <a:fld id="{5A9B2C62-FE30-453D-946B-754E9E42C845}" type="slidenum">
              <a:rPr lang="it-IT" smtClean="0"/>
              <a:t>9</a:t>
            </a:fld>
            <a:endParaRPr lang="it-IT"/>
          </a:p>
        </p:txBody>
      </p:sp>
    </p:spTree>
    <p:extLst>
      <p:ext uri="{BB962C8B-B14F-4D97-AF65-F5344CB8AC3E}">
        <p14:creationId xmlns:p14="http://schemas.microsoft.com/office/powerpoint/2010/main" val="23336662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pPr rtl="0"/>
            <a:fld id="{5A9B2C62-FE30-453D-946B-754E9E42C845}" type="slidenum">
              <a:rPr lang="it-IT" smtClean="0"/>
              <a:t>10</a:t>
            </a:fld>
            <a:endParaRPr lang="it-IT"/>
          </a:p>
        </p:txBody>
      </p:sp>
    </p:spTree>
    <p:extLst>
      <p:ext uri="{BB962C8B-B14F-4D97-AF65-F5344CB8AC3E}">
        <p14:creationId xmlns:p14="http://schemas.microsoft.com/office/powerpoint/2010/main" val="14273386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olo">
    <p:bg>
      <p:bgPr>
        <a:solidFill>
          <a:schemeClr val="accent2"/>
        </a:solidFill>
        <a:effectLst/>
      </p:bgPr>
    </p:bg>
    <p:spTree>
      <p:nvGrpSpPr>
        <p:cNvPr id="1" name=""/>
        <p:cNvGrpSpPr/>
        <p:nvPr/>
      </p:nvGrpSpPr>
      <p:grpSpPr>
        <a:xfrm>
          <a:off x="0" y="0"/>
          <a:ext cx="0" cy="0"/>
          <a:chOff x="0" y="0"/>
          <a:chExt cx="0" cy="0"/>
        </a:xfrm>
      </p:grpSpPr>
      <p:sp>
        <p:nvSpPr>
          <p:cNvPr id="12" name="Segnaposto testo 21">
            <a:extLst>
              <a:ext uri="{FF2B5EF4-FFF2-40B4-BE49-F238E27FC236}">
                <a16:creationId xmlns:a16="http://schemas.microsoft.com/office/drawing/2014/main" id="{F2964EA8-200F-47C5-90C2-1DBA3D6D7CDB}"/>
              </a:ext>
            </a:extLst>
          </p:cNvPr>
          <p:cNvSpPr>
            <a:spLocks noGrp="1"/>
          </p:cNvSpPr>
          <p:nvPr>
            <p:ph type="body" sz="quarter" idx="12" hasCustomPrompt="1"/>
          </p:nvPr>
        </p:nvSpPr>
        <p:spPr>
          <a:xfrm>
            <a:off x="1028700" y="5078187"/>
            <a:ext cx="3222058" cy="964620"/>
          </a:xfrm>
        </p:spPr>
        <p:txBody>
          <a:bodyPr rtlCol="0">
            <a:noAutofit/>
          </a:bodyPr>
          <a:lstStyle>
            <a:lvl1pPr marL="0" indent="0">
              <a:buNone/>
              <a:defRPr sz="1400">
                <a:solidFill>
                  <a:schemeClr val="accent2">
                    <a:lumMod val="50000"/>
                  </a:schemeClr>
                </a:solidFill>
              </a:defRPr>
            </a:lvl1pPr>
            <a:lvl2pPr marL="457200" indent="0">
              <a:buNone/>
              <a:defRPr sz="1400">
                <a:solidFill>
                  <a:schemeClr val="bg2">
                    <a:lumMod val="50000"/>
                  </a:schemeClr>
                </a:solidFill>
              </a:defRPr>
            </a:lvl2pPr>
            <a:lvl3pPr marL="914400" indent="0">
              <a:buNone/>
              <a:defRPr sz="1400">
                <a:solidFill>
                  <a:schemeClr val="bg2">
                    <a:lumMod val="50000"/>
                  </a:schemeClr>
                </a:solidFill>
              </a:defRPr>
            </a:lvl3pPr>
            <a:lvl4pPr marL="1371600" indent="0">
              <a:buNone/>
              <a:defRPr sz="1400">
                <a:solidFill>
                  <a:schemeClr val="bg2">
                    <a:lumMod val="50000"/>
                  </a:schemeClr>
                </a:solidFill>
              </a:defRPr>
            </a:lvl4pPr>
            <a:lvl5pPr marL="1828800" indent="0">
              <a:buNone/>
              <a:defRPr sz="1400">
                <a:solidFill>
                  <a:schemeClr val="bg2">
                    <a:lumMod val="50000"/>
                  </a:schemeClr>
                </a:solidFill>
              </a:defRPr>
            </a:lvl5pPr>
          </a:lstStyle>
          <a:p>
            <a:pPr lvl="0" rtl="0"/>
            <a:r>
              <a:rPr lang="it-IT" noProof="0"/>
              <a:t>Fare clic per modificare lo stile del titolo</a:t>
            </a:r>
          </a:p>
        </p:txBody>
      </p:sp>
      <p:sp>
        <p:nvSpPr>
          <p:cNvPr id="13" name="Segnaposto immagine 19">
            <a:extLst>
              <a:ext uri="{FF2B5EF4-FFF2-40B4-BE49-F238E27FC236}">
                <a16:creationId xmlns:a16="http://schemas.microsoft.com/office/drawing/2014/main" id="{7878E298-5074-4E51-993E-34931A897F12}"/>
              </a:ext>
            </a:extLst>
          </p:cNvPr>
          <p:cNvSpPr>
            <a:spLocks noGrp="1"/>
          </p:cNvSpPr>
          <p:nvPr>
            <p:ph type="pic" sz="quarter" idx="11"/>
          </p:nvPr>
        </p:nvSpPr>
        <p:spPr>
          <a:xfrm>
            <a:off x="6221413" y="0"/>
            <a:ext cx="4941887" cy="5726113"/>
          </a:xfrm>
        </p:spPr>
        <p:txBody>
          <a:bodyPr rtlCol="0"/>
          <a:lstStyle/>
          <a:p>
            <a:pPr rtl="0"/>
            <a:r>
              <a:rPr lang="it-IT" noProof="0"/>
              <a:t>Fare clic sull'icona per inserire un'immagine</a:t>
            </a:r>
          </a:p>
        </p:txBody>
      </p:sp>
      <p:cxnSp>
        <p:nvCxnSpPr>
          <p:cNvPr id="15" name="Connettore diritto 14">
            <a:extLst>
              <a:ext uri="{FF2B5EF4-FFF2-40B4-BE49-F238E27FC236}">
                <a16:creationId xmlns:a16="http://schemas.microsoft.com/office/drawing/2014/main" id="{42D26D0E-18C6-4DB1-B3A5-75E29BD65B17}"/>
              </a:ext>
            </a:extLst>
          </p:cNvPr>
          <p:cNvCxnSpPr>
            <a:cxnSpLocks/>
          </p:cNvCxnSpPr>
          <p:nvPr userDrawn="1"/>
        </p:nvCxnSpPr>
        <p:spPr>
          <a:xfrm>
            <a:off x="1028700" y="457211"/>
            <a:ext cx="1142999" cy="0"/>
          </a:xfrm>
          <a:prstGeom prst="line">
            <a:avLst/>
          </a:prstGeom>
          <a:noFill/>
          <a:ln w="15875" cap="flat" cmpd="sng" algn="ctr">
            <a:solidFill>
              <a:schemeClr val="accent2">
                <a:lumMod val="50000"/>
              </a:schemeClr>
            </a:solidFill>
            <a:prstDash val="solid"/>
            <a:miter lim="800000"/>
          </a:ln>
          <a:effectLst/>
        </p:spPr>
      </p:cxnSp>
      <p:sp>
        <p:nvSpPr>
          <p:cNvPr id="2" name="Titolo 1">
            <a:extLst>
              <a:ext uri="{FF2B5EF4-FFF2-40B4-BE49-F238E27FC236}">
                <a16:creationId xmlns:a16="http://schemas.microsoft.com/office/drawing/2014/main" id="{3989B90B-5C3C-4760-9360-5AE10BF87B9D}"/>
              </a:ext>
            </a:extLst>
          </p:cNvPr>
          <p:cNvSpPr>
            <a:spLocks noGrp="1"/>
          </p:cNvSpPr>
          <p:nvPr>
            <p:ph type="title"/>
          </p:nvPr>
        </p:nvSpPr>
        <p:spPr>
          <a:xfrm>
            <a:off x="914513" y="876299"/>
            <a:ext cx="5181486" cy="2242441"/>
          </a:xfrm>
        </p:spPr>
        <p:txBody>
          <a:bodyPr vert="horz" lIns="91440" tIns="45720" rIns="91440" bIns="45720" rtlCol="0" anchor="t">
            <a:normAutofit/>
          </a:bodyPr>
          <a:lstStyle>
            <a:lvl1pPr>
              <a:lnSpc>
                <a:spcPct val="90000"/>
              </a:lnSpc>
              <a:defRPr lang="en-US" sz="7200">
                <a:solidFill>
                  <a:schemeClr val="accent2">
                    <a:lumMod val="50000"/>
                  </a:schemeClr>
                </a:solidFill>
                <a:ea typeface="+mn-ea"/>
                <a:cs typeface="+mn-cs"/>
              </a:defRPr>
            </a:lvl1pPr>
          </a:lstStyle>
          <a:p>
            <a:pPr marL="0" lvl="0" indent="0" rtl="0">
              <a:lnSpc>
                <a:spcPts val="6500"/>
              </a:lnSpc>
              <a:spcBef>
                <a:spcPts val="1000"/>
              </a:spcBef>
              <a:buFont typeface="Arial" panose="020B0604020202020204" pitchFamily="34" charset="0"/>
            </a:pPr>
            <a:r>
              <a:rPr lang="it-IT" noProof="0"/>
              <a:t>Fare clic per modificare lo stile del titolo dello schema</a:t>
            </a:r>
          </a:p>
        </p:txBody>
      </p:sp>
    </p:spTree>
    <p:extLst>
      <p:ext uri="{BB962C8B-B14F-4D97-AF65-F5344CB8AC3E}">
        <p14:creationId xmlns:p14="http://schemas.microsoft.com/office/powerpoint/2010/main" val="291649857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lonna contenuto 3">
    <p:bg>
      <p:bgPr>
        <a:solidFill>
          <a:schemeClr val="accent1"/>
        </a:solidFill>
        <a:effectLst/>
      </p:bgPr>
    </p:bg>
    <p:spTree>
      <p:nvGrpSpPr>
        <p:cNvPr id="1" name=""/>
        <p:cNvGrpSpPr/>
        <p:nvPr/>
      </p:nvGrpSpPr>
      <p:grpSpPr>
        <a:xfrm>
          <a:off x="0" y="0"/>
          <a:ext cx="0" cy="0"/>
          <a:chOff x="0" y="0"/>
          <a:chExt cx="0" cy="0"/>
        </a:xfrm>
      </p:grpSpPr>
      <p:sp>
        <p:nvSpPr>
          <p:cNvPr id="17" name="Segnaposto immagine 16">
            <a:extLst>
              <a:ext uri="{FF2B5EF4-FFF2-40B4-BE49-F238E27FC236}">
                <a16:creationId xmlns:a16="http://schemas.microsoft.com/office/drawing/2014/main" id="{0337C3D7-7DDB-42A8-901A-EC153DD27458}"/>
              </a:ext>
            </a:extLst>
          </p:cNvPr>
          <p:cNvSpPr>
            <a:spLocks noGrp="1"/>
          </p:cNvSpPr>
          <p:nvPr>
            <p:ph type="pic" sz="quarter" idx="10"/>
          </p:nvPr>
        </p:nvSpPr>
        <p:spPr>
          <a:xfrm>
            <a:off x="6210300" y="0"/>
            <a:ext cx="4953000" cy="3302000"/>
          </a:xfrm>
        </p:spPr>
        <p:txBody>
          <a:bodyPr rtlCol="0"/>
          <a:lstStyle/>
          <a:p>
            <a:pPr rtl="0"/>
            <a:r>
              <a:rPr lang="it-IT"/>
              <a:t>Fare clic sull'icona per inserire un'immagine</a:t>
            </a:r>
            <a:endParaRPr lang="it-IT" dirty="0"/>
          </a:p>
        </p:txBody>
      </p:sp>
      <p:sp>
        <p:nvSpPr>
          <p:cNvPr id="10" name="Segnaposto contenuto 2">
            <a:extLst>
              <a:ext uri="{FF2B5EF4-FFF2-40B4-BE49-F238E27FC236}">
                <a16:creationId xmlns:a16="http://schemas.microsoft.com/office/drawing/2014/main" id="{27B95226-A076-4D55-B408-1389A2F8C7A0}"/>
              </a:ext>
            </a:extLst>
          </p:cNvPr>
          <p:cNvSpPr>
            <a:spLocks noGrp="1"/>
          </p:cNvSpPr>
          <p:nvPr>
            <p:ph idx="4294967295" hasCustomPrompt="1"/>
          </p:nvPr>
        </p:nvSpPr>
        <p:spPr>
          <a:xfrm>
            <a:off x="1028700" y="3556002"/>
            <a:ext cx="3108960" cy="2286000"/>
          </a:xfrm>
        </p:spPr>
        <p:txBody>
          <a:bodyPr rtlCol="0">
            <a:normAutofit/>
          </a:bodyPr>
          <a:lstStyle>
            <a:lvl1pPr>
              <a:defRPr>
                <a:solidFill>
                  <a:schemeClr val="accent2">
                    <a:lumMod val="50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2400" b="0" i="0" u="none" strike="noStrike" kern="1200" cap="none" spc="0" normalizeH="0" noProof="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rPr>
              <a:t>Inserire il testo</a:t>
            </a:r>
            <a:endParaRPr lang="it-IT" sz="1400">
              <a:solidFill>
                <a:srgbClr val="C0C9C2">
                  <a:lumMod val="50000"/>
                </a:srgbClr>
              </a:solidFill>
              <a:latin typeface="Biome Light" panose="020B0303030204020804" pitchFamily="34" charset="0"/>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t-IT" sz="1600" b="0" i="0" u="none" strike="noStrike" kern="1200" cap="none" spc="0" normalizeH="0" baseline="0" noProof="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t-IT" sz="1600" b="0" i="0" u="none" strike="noStrike" kern="1200" cap="none" spc="0" normalizeH="0" baseline="0" noProof="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pPr rtl="0"/>
            <a:endParaRPr lang="it-IT" sz="1600" dirty="0">
              <a:solidFill>
                <a:schemeClr val="tx2">
                  <a:lumMod val="50000"/>
                </a:schemeClr>
              </a:solidFill>
              <a:latin typeface="Biome Light" panose="020B0303030204020804" pitchFamily="34" charset="0"/>
              <a:cs typeface="Biome Light" panose="020B0303030204020804" pitchFamily="34" charset="0"/>
            </a:endParaRPr>
          </a:p>
        </p:txBody>
      </p:sp>
      <p:sp>
        <p:nvSpPr>
          <p:cNvPr id="14" name="Segnaposto contenuto 2">
            <a:extLst>
              <a:ext uri="{FF2B5EF4-FFF2-40B4-BE49-F238E27FC236}">
                <a16:creationId xmlns:a16="http://schemas.microsoft.com/office/drawing/2014/main" id="{86673F10-179D-4539-AA33-AE34EC0457EF}"/>
              </a:ext>
            </a:extLst>
          </p:cNvPr>
          <p:cNvSpPr>
            <a:spLocks noGrp="1"/>
          </p:cNvSpPr>
          <p:nvPr>
            <p:ph idx="4294967295" hasCustomPrompt="1"/>
          </p:nvPr>
        </p:nvSpPr>
        <p:spPr>
          <a:xfrm>
            <a:off x="4541520" y="3556001"/>
            <a:ext cx="3108960" cy="2285999"/>
          </a:xfrm>
        </p:spPr>
        <p:txBody>
          <a:bodyPr rtlCol="0">
            <a:normAutofit/>
          </a:bodyPr>
          <a:lstStyle>
            <a:lvl1pPr>
              <a:defRPr>
                <a:solidFill>
                  <a:schemeClr val="accent2">
                    <a:lumMod val="50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2400" b="0" i="0" u="none" strike="noStrike" kern="1200" cap="none" spc="0" normalizeH="0" noProof="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rPr>
              <a:t>Inserire il testo</a:t>
            </a:r>
            <a:endParaRPr lang="it-IT" sz="1400">
              <a:solidFill>
                <a:srgbClr val="C0C9C2">
                  <a:lumMod val="50000"/>
                </a:srgbClr>
              </a:solidFill>
              <a:latin typeface="Biome Light" panose="020B0303030204020804" pitchFamily="34" charset="0"/>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t-IT" sz="1600" b="0" i="0" u="none" strike="noStrike" kern="1200" cap="none" spc="0" normalizeH="0" baseline="0" noProof="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t-IT" sz="1600" b="0" i="0" u="none" strike="noStrike" kern="1200" cap="none" spc="0" normalizeH="0" baseline="0" noProof="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pPr rtl="0"/>
            <a:endParaRPr lang="it-IT" sz="1600" dirty="0">
              <a:solidFill>
                <a:schemeClr val="tx2">
                  <a:lumMod val="50000"/>
                </a:schemeClr>
              </a:solidFill>
              <a:latin typeface="Biome Light" panose="020B0303030204020804" pitchFamily="34" charset="0"/>
              <a:cs typeface="Biome Light" panose="020B0303030204020804" pitchFamily="34" charset="0"/>
            </a:endParaRPr>
          </a:p>
        </p:txBody>
      </p:sp>
      <p:sp>
        <p:nvSpPr>
          <p:cNvPr id="19" name="Segnaposto contenuto 2">
            <a:extLst>
              <a:ext uri="{FF2B5EF4-FFF2-40B4-BE49-F238E27FC236}">
                <a16:creationId xmlns:a16="http://schemas.microsoft.com/office/drawing/2014/main" id="{EB6CFC30-1A59-4D28-9E30-0FF7D632C6A2}"/>
              </a:ext>
            </a:extLst>
          </p:cNvPr>
          <p:cNvSpPr>
            <a:spLocks noGrp="1"/>
          </p:cNvSpPr>
          <p:nvPr>
            <p:ph idx="4294967295" hasCustomPrompt="1"/>
          </p:nvPr>
        </p:nvSpPr>
        <p:spPr>
          <a:xfrm>
            <a:off x="8054340" y="3556001"/>
            <a:ext cx="3108960" cy="2285999"/>
          </a:xfrm>
        </p:spPr>
        <p:txBody>
          <a:bodyPr rtlCol="0">
            <a:normAutofit/>
          </a:bodyPr>
          <a:lstStyle>
            <a:lvl1pPr>
              <a:defRPr>
                <a:solidFill>
                  <a:schemeClr val="accent2">
                    <a:lumMod val="50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2400" b="0" i="0" u="none" strike="noStrike" kern="1200" cap="none" spc="0" normalizeH="0" noProof="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rPr>
              <a:t>Inserire il testo</a:t>
            </a:r>
            <a:endParaRPr lang="it-IT" sz="1400">
              <a:solidFill>
                <a:srgbClr val="C0C9C2">
                  <a:lumMod val="50000"/>
                </a:srgbClr>
              </a:solidFill>
              <a:latin typeface="Biome Light" panose="020B0303030204020804" pitchFamily="34" charset="0"/>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t-IT" sz="1600" b="0" i="0" u="none" strike="noStrike" kern="1200" cap="none" spc="0" normalizeH="0" baseline="0" noProof="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t-IT" sz="1600" b="0" i="0" u="none" strike="noStrike" kern="1200" cap="none" spc="0" normalizeH="0" baseline="0" noProof="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pPr rtl="0"/>
            <a:endParaRPr lang="it-IT" sz="1600" dirty="0">
              <a:solidFill>
                <a:schemeClr val="tx2">
                  <a:lumMod val="50000"/>
                </a:schemeClr>
              </a:solidFill>
              <a:latin typeface="Biome Light" panose="020B0303030204020804" pitchFamily="34" charset="0"/>
              <a:cs typeface="Biome Light" panose="020B0303030204020804" pitchFamily="34" charset="0"/>
            </a:endParaRPr>
          </a:p>
        </p:txBody>
      </p:sp>
      <p:sp>
        <p:nvSpPr>
          <p:cNvPr id="24" name="Segnaposto data 3">
            <a:extLst>
              <a:ext uri="{FF2B5EF4-FFF2-40B4-BE49-F238E27FC236}">
                <a16:creationId xmlns:a16="http://schemas.microsoft.com/office/drawing/2014/main" id="{C4F3CC75-F9FA-4F77-9DD5-7E6C0F5C9829}"/>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rtl="0"/>
            <a:fld id="{67AB66EE-B603-4F3F-9E02-5DF0A106B802}" type="datetime1">
              <a:rPr lang="it-IT" smtClean="0"/>
              <a:t>15/10/2022</a:t>
            </a:fld>
            <a:endParaRPr lang="it-IT" dirty="0"/>
          </a:p>
        </p:txBody>
      </p:sp>
      <p:sp>
        <p:nvSpPr>
          <p:cNvPr id="25" name="Segnaposto numero diapositiva 5">
            <a:extLst>
              <a:ext uri="{FF2B5EF4-FFF2-40B4-BE49-F238E27FC236}">
                <a16:creationId xmlns:a16="http://schemas.microsoft.com/office/drawing/2014/main" id="{93B5B65C-5DE0-4F81-8115-758CDB591FA7}"/>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pPr rtl="0"/>
            <a:fld id="{294A09A9-5501-47C1-A89A-A340965A2BE2}" type="slidenum">
              <a:rPr lang="it-IT" smtClean="0"/>
              <a:pPr rtl="0"/>
              <a:t>‹#›</a:t>
            </a:fld>
            <a:endParaRPr lang="it-IT" dirty="0"/>
          </a:p>
        </p:txBody>
      </p:sp>
      <p:sp>
        <p:nvSpPr>
          <p:cNvPr id="11" name="Titolo 1">
            <a:extLst>
              <a:ext uri="{FF2B5EF4-FFF2-40B4-BE49-F238E27FC236}">
                <a16:creationId xmlns:a16="http://schemas.microsoft.com/office/drawing/2014/main" id="{EF4A2ACE-2D85-4F78-818F-BBA6F6F0CC53}"/>
              </a:ext>
            </a:extLst>
          </p:cNvPr>
          <p:cNvSpPr>
            <a:spLocks noGrp="1"/>
          </p:cNvSpPr>
          <p:nvPr>
            <p:ph type="title" hasCustomPrompt="1"/>
          </p:nvPr>
        </p:nvSpPr>
        <p:spPr>
          <a:xfrm>
            <a:off x="895530" y="539225"/>
            <a:ext cx="3924300" cy="2434386"/>
          </a:xfrm>
        </p:spPr>
        <p:txBody>
          <a:bodyPr vert="horz" lIns="91440" tIns="45720" rIns="91440" bIns="45720" rtlCol="0" anchor="ctr">
            <a:normAutofit/>
          </a:bodyPr>
          <a:lstStyle>
            <a:lvl1pPr>
              <a:defRPr lang="en-US" sz="7200" dirty="0">
                <a:solidFill>
                  <a:schemeClr val="accent2">
                    <a:lumMod val="50000"/>
                  </a:schemeClr>
                </a:solidFill>
                <a:latin typeface="+mn-lt"/>
                <a:ea typeface="+mn-ea"/>
                <a:cs typeface="+mn-cs"/>
              </a:defRPr>
            </a:lvl1pPr>
          </a:lstStyle>
          <a:p>
            <a:pPr marL="0" lvl="0" indent="0" rtl="0">
              <a:spcBef>
                <a:spcPts val="1000"/>
              </a:spcBef>
              <a:buFont typeface="Arial" panose="020B0604020202020204" pitchFamily="34" charset="0"/>
            </a:pPr>
            <a:r>
              <a:rPr lang="it-IT"/>
              <a:t>Fare clic per inserire il titolo</a:t>
            </a:r>
            <a:endParaRPr lang="it-IT" dirty="0"/>
          </a:p>
        </p:txBody>
      </p:sp>
      <p:cxnSp>
        <p:nvCxnSpPr>
          <p:cNvPr id="3" name="Connettore diritto 2">
            <a:extLst>
              <a:ext uri="{FF2B5EF4-FFF2-40B4-BE49-F238E27FC236}">
                <a16:creationId xmlns:a16="http://schemas.microsoft.com/office/drawing/2014/main" id="{E4DCD8D3-DF79-446E-9961-5797EE888B4C}"/>
              </a:ext>
            </a:extLst>
          </p:cNvPr>
          <p:cNvCxnSpPr>
            <a:cxnSpLocks/>
          </p:cNvCxnSpPr>
          <p:nvPr userDrawn="1"/>
        </p:nvCxnSpPr>
        <p:spPr>
          <a:xfrm>
            <a:off x="1028700" y="457211"/>
            <a:ext cx="1142999" cy="0"/>
          </a:xfrm>
          <a:prstGeom prst="line">
            <a:avLst/>
          </a:prstGeom>
          <a:ln w="158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92005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Riepilogo">
    <p:bg>
      <p:bgPr>
        <a:solidFill>
          <a:schemeClr val="accent2"/>
        </a:solidFill>
        <a:effectLst/>
      </p:bgPr>
    </p:bg>
    <p:spTree>
      <p:nvGrpSpPr>
        <p:cNvPr id="1" name=""/>
        <p:cNvGrpSpPr/>
        <p:nvPr/>
      </p:nvGrpSpPr>
      <p:grpSpPr>
        <a:xfrm>
          <a:off x="0" y="0"/>
          <a:ext cx="0" cy="0"/>
          <a:chOff x="0" y="0"/>
          <a:chExt cx="0" cy="0"/>
        </a:xfrm>
      </p:grpSpPr>
      <p:sp>
        <p:nvSpPr>
          <p:cNvPr id="15" name="Segnaposto data 3">
            <a:extLst>
              <a:ext uri="{FF2B5EF4-FFF2-40B4-BE49-F238E27FC236}">
                <a16:creationId xmlns:a16="http://schemas.microsoft.com/office/drawing/2014/main" id="{FCB4EDDC-C544-421C-905C-A4D40D98A51D}"/>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rtl="0"/>
            <a:fld id="{83EF5D32-A709-45E7-9F57-20824546CDCE}" type="datetime1">
              <a:rPr lang="it-IT" noProof="0" smtClean="0"/>
              <a:t>15/10/2022</a:t>
            </a:fld>
            <a:endParaRPr lang="it-IT" noProof="0"/>
          </a:p>
        </p:txBody>
      </p:sp>
      <p:sp>
        <p:nvSpPr>
          <p:cNvPr id="16" name="Segnaposto numero diapositiva 5">
            <a:extLst>
              <a:ext uri="{FF2B5EF4-FFF2-40B4-BE49-F238E27FC236}">
                <a16:creationId xmlns:a16="http://schemas.microsoft.com/office/drawing/2014/main" id="{D9CBFDBF-2D2B-469A-9B2F-72F90474FB6D}"/>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pPr rtl="0"/>
            <a:fld id="{294A09A9-5501-47C1-A89A-A340965A2BE2}" type="slidenum">
              <a:rPr lang="it-IT" noProof="0" smtClean="0"/>
              <a:pPr rtl="0"/>
              <a:t>‹#›</a:t>
            </a:fld>
            <a:endParaRPr lang="it-IT" noProof="0"/>
          </a:p>
        </p:txBody>
      </p:sp>
      <p:sp>
        <p:nvSpPr>
          <p:cNvPr id="2" name="Titolo 1">
            <a:extLst>
              <a:ext uri="{FF2B5EF4-FFF2-40B4-BE49-F238E27FC236}">
                <a16:creationId xmlns:a16="http://schemas.microsoft.com/office/drawing/2014/main" id="{E1BA55D6-2810-4163-9D43-FEDA674E2D4C}"/>
              </a:ext>
            </a:extLst>
          </p:cNvPr>
          <p:cNvSpPr>
            <a:spLocks noGrp="1"/>
          </p:cNvSpPr>
          <p:nvPr>
            <p:ph type="title" hasCustomPrompt="1"/>
          </p:nvPr>
        </p:nvSpPr>
        <p:spPr>
          <a:xfrm>
            <a:off x="896829" y="573503"/>
            <a:ext cx="10156826" cy="1369591"/>
          </a:xfrm>
        </p:spPr>
        <p:txBody>
          <a:bodyPr vert="horz" lIns="91440" tIns="45720" rIns="91440" bIns="45720" rtlCol="0" anchor="ctr">
            <a:noAutofit/>
          </a:bodyPr>
          <a:lstStyle>
            <a:lvl1pPr>
              <a:defRPr lang="en-US" sz="7200">
                <a:solidFill>
                  <a:schemeClr val="accent2">
                    <a:lumMod val="50000"/>
                  </a:schemeClr>
                </a:solidFill>
                <a:latin typeface="+mn-lt"/>
                <a:ea typeface="+mn-ea"/>
                <a:cs typeface="+mn-cs"/>
              </a:defRPr>
            </a:lvl1pPr>
          </a:lstStyle>
          <a:p>
            <a:pPr lvl="0" rtl="0"/>
            <a:r>
              <a:rPr lang="it-IT" noProof="0"/>
              <a:t>Fare clic per inserire il titolo</a:t>
            </a:r>
          </a:p>
        </p:txBody>
      </p:sp>
      <p:cxnSp>
        <p:nvCxnSpPr>
          <p:cNvPr id="3" name="Connettore diritto 2">
            <a:extLst>
              <a:ext uri="{FF2B5EF4-FFF2-40B4-BE49-F238E27FC236}">
                <a16:creationId xmlns:a16="http://schemas.microsoft.com/office/drawing/2014/main" id="{C9E87E0B-D644-4037-B322-715C648BAD3B}"/>
              </a:ext>
            </a:extLst>
          </p:cNvPr>
          <p:cNvCxnSpPr>
            <a:cxnSpLocks/>
          </p:cNvCxnSpPr>
          <p:nvPr userDrawn="1"/>
        </p:nvCxnSpPr>
        <p:spPr>
          <a:xfrm>
            <a:off x="1028700" y="457211"/>
            <a:ext cx="1142999" cy="0"/>
          </a:xfrm>
          <a:prstGeom prst="line">
            <a:avLst/>
          </a:prstGeom>
          <a:ln w="158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6419592"/>
      </p:ext>
    </p:extLst>
  </p:cSld>
  <p:clrMapOvr>
    <a:overrideClrMapping bg1="dk1" tx1="lt1" bg2="dk2" tx2="lt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atto">
    <p:bg>
      <p:bgPr>
        <a:solidFill>
          <a:schemeClr val="bg2"/>
        </a:solidFill>
        <a:effectLst/>
      </p:bgPr>
    </p:bg>
    <p:spTree>
      <p:nvGrpSpPr>
        <p:cNvPr id="1" name=""/>
        <p:cNvGrpSpPr/>
        <p:nvPr/>
      </p:nvGrpSpPr>
      <p:grpSpPr>
        <a:xfrm>
          <a:off x="0" y="0"/>
          <a:ext cx="0" cy="0"/>
          <a:chOff x="0" y="0"/>
          <a:chExt cx="0" cy="0"/>
        </a:xfrm>
      </p:grpSpPr>
      <p:sp>
        <p:nvSpPr>
          <p:cNvPr id="9" name="Segnaposto immagine 15">
            <a:extLst>
              <a:ext uri="{FF2B5EF4-FFF2-40B4-BE49-F238E27FC236}">
                <a16:creationId xmlns:a16="http://schemas.microsoft.com/office/drawing/2014/main" id="{940246AD-CE4F-4FD8-BCF6-5BA9ED62ACDA}"/>
              </a:ext>
            </a:extLst>
          </p:cNvPr>
          <p:cNvSpPr>
            <a:spLocks noGrp="1"/>
          </p:cNvSpPr>
          <p:nvPr>
            <p:ph type="pic" sz="quarter" idx="11"/>
          </p:nvPr>
        </p:nvSpPr>
        <p:spPr>
          <a:xfrm>
            <a:off x="6210300" y="3543302"/>
            <a:ext cx="4953000" cy="2849562"/>
          </a:xfrm>
        </p:spPr>
        <p:txBody>
          <a:bodyPr rtlCol="0"/>
          <a:lstStyle/>
          <a:p>
            <a:pPr rtl="0"/>
            <a:r>
              <a:rPr lang="it-IT" noProof="0"/>
              <a:t>Fare clic sull'icona per inserire un'immagine</a:t>
            </a:r>
          </a:p>
        </p:txBody>
      </p:sp>
      <p:sp>
        <p:nvSpPr>
          <p:cNvPr id="10" name="Segnaposto immagine 13">
            <a:extLst>
              <a:ext uri="{FF2B5EF4-FFF2-40B4-BE49-F238E27FC236}">
                <a16:creationId xmlns:a16="http://schemas.microsoft.com/office/drawing/2014/main" id="{F8ECBB79-D5D3-4ECE-99F9-1B6834629E46}"/>
              </a:ext>
            </a:extLst>
          </p:cNvPr>
          <p:cNvSpPr>
            <a:spLocks noGrp="1"/>
          </p:cNvSpPr>
          <p:nvPr>
            <p:ph type="pic" sz="quarter" idx="10"/>
          </p:nvPr>
        </p:nvSpPr>
        <p:spPr>
          <a:xfrm>
            <a:off x="6210300" y="465138"/>
            <a:ext cx="4953000" cy="2849562"/>
          </a:xfrm>
        </p:spPr>
        <p:txBody>
          <a:bodyPr rtlCol="0"/>
          <a:lstStyle/>
          <a:p>
            <a:pPr rtl="0"/>
            <a:r>
              <a:rPr lang="it-IT" noProof="0"/>
              <a:t>Fare clic sull'icona per inserire un'immagine</a:t>
            </a:r>
          </a:p>
        </p:txBody>
      </p:sp>
      <p:sp>
        <p:nvSpPr>
          <p:cNvPr id="11" name="Segnaposto testo 22">
            <a:extLst>
              <a:ext uri="{FF2B5EF4-FFF2-40B4-BE49-F238E27FC236}">
                <a16:creationId xmlns:a16="http://schemas.microsoft.com/office/drawing/2014/main" id="{C667C6DE-A3D4-4738-B7FC-43FB39FD7A28}"/>
              </a:ext>
            </a:extLst>
          </p:cNvPr>
          <p:cNvSpPr>
            <a:spLocks noGrp="1"/>
          </p:cNvSpPr>
          <p:nvPr>
            <p:ph type="body" sz="quarter" idx="15" hasCustomPrompt="1"/>
          </p:nvPr>
        </p:nvSpPr>
        <p:spPr>
          <a:xfrm>
            <a:off x="761917" y="517972"/>
            <a:ext cx="2956560" cy="1333500"/>
          </a:xfrm>
        </p:spPr>
        <p:txBody>
          <a:bodyPr rtlCol="0">
            <a:noAutofit/>
          </a:bodyPr>
          <a:lstStyle>
            <a:lvl1pPr marL="0" indent="0">
              <a:lnSpc>
                <a:spcPct val="90000"/>
              </a:lnSpc>
              <a:buNone/>
              <a:defRPr sz="8800" b="1">
                <a:solidFill>
                  <a:schemeClr val="bg1"/>
                </a:solidFill>
              </a:defRPr>
            </a:lvl1pPr>
          </a:lstStyle>
          <a:p>
            <a:pPr lvl="0" rtl="0"/>
            <a:r>
              <a:rPr lang="it-IT" noProof="0"/>
              <a:t>01</a:t>
            </a:r>
          </a:p>
        </p:txBody>
      </p:sp>
      <p:sp>
        <p:nvSpPr>
          <p:cNvPr id="12" name="Segnaposto testo 18">
            <a:extLst>
              <a:ext uri="{FF2B5EF4-FFF2-40B4-BE49-F238E27FC236}">
                <a16:creationId xmlns:a16="http://schemas.microsoft.com/office/drawing/2014/main" id="{12C18C04-19C8-4ECC-83E8-6E65128CEF48}"/>
              </a:ext>
            </a:extLst>
          </p:cNvPr>
          <p:cNvSpPr>
            <a:spLocks noGrp="1"/>
          </p:cNvSpPr>
          <p:nvPr>
            <p:ph type="body" sz="quarter" idx="13" hasCustomPrompt="1"/>
          </p:nvPr>
        </p:nvSpPr>
        <p:spPr>
          <a:xfrm>
            <a:off x="1040130" y="2009776"/>
            <a:ext cx="3924300" cy="2849562"/>
          </a:xfrm>
        </p:spPr>
        <p:txBody>
          <a:bodyPr rtlCol="0">
            <a:normAutofit/>
          </a:bodyPr>
          <a:lstStyle>
            <a:lvl1pPr marL="0" indent="0">
              <a:buNone/>
              <a:defRPr sz="1600">
                <a:solidFill>
                  <a:schemeClr val="tx2">
                    <a:lumMod val="50000"/>
                  </a:schemeClr>
                </a:solidFill>
              </a:defRPr>
            </a:lvl1pPr>
            <a:lvl2pPr marL="457200" indent="0">
              <a:buNone/>
              <a:defRPr sz="2000">
                <a:solidFill>
                  <a:schemeClr val="tx2">
                    <a:lumMod val="50000"/>
                  </a:schemeClr>
                </a:solidFill>
              </a:defRPr>
            </a:lvl2pPr>
            <a:lvl3pPr marL="914400" indent="0">
              <a:buNone/>
              <a:defRPr sz="1800">
                <a:solidFill>
                  <a:schemeClr val="tx2">
                    <a:lumMod val="50000"/>
                  </a:schemeClr>
                </a:solidFill>
              </a:defRPr>
            </a:lvl3pPr>
            <a:lvl4pPr marL="1371600" indent="0">
              <a:buNone/>
              <a:defRPr sz="1600">
                <a:solidFill>
                  <a:schemeClr val="tx2">
                    <a:lumMod val="50000"/>
                  </a:schemeClr>
                </a:solidFill>
              </a:defRPr>
            </a:lvl4pPr>
            <a:lvl5pPr marL="1828800" indent="0">
              <a:buNone/>
              <a:defRPr sz="1600">
                <a:solidFill>
                  <a:schemeClr val="tx2">
                    <a:lumMod val="50000"/>
                  </a:schemeClr>
                </a:solidFill>
              </a:defRPr>
            </a:lvl5pPr>
          </a:lstStyle>
          <a:p>
            <a:pPr lvl="0" rtl="0"/>
            <a:r>
              <a:rPr lang="it-IT" noProof="0"/>
              <a:t>Fare clic per modificare lo stile del titolo</a:t>
            </a:r>
          </a:p>
        </p:txBody>
      </p:sp>
      <p:sp>
        <p:nvSpPr>
          <p:cNvPr id="15" name="Segnaposto testo 14">
            <a:extLst>
              <a:ext uri="{FF2B5EF4-FFF2-40B4-BE49-F238E27FC236}">
                <a16:creationId xmlns:a16="http://schemas.microsoft.com/office/drawing/2014/main" id="{4D14E5D8-EB42-4C87-B4AE-4746909A2D33}"/>
              </a:ext>
            </a:extLst>
          </p:cNvPr>
          <p:cNvSpPr>
            <a:spLocks noGrp="1"/>
          </p:cNvSpPr>
          <p:nvPr>
            <p:ph type="body" sz="quarter" idx="16" hasCustomPrompt="1"/>
          </p:nvPr>
        </p:nvSpPr>
        <p:spPr>
          <a:xfrm>
            <a:off x="1039813" y="5067300"/>
            <a:ext cx="3913187" cy="1319213"/>
          </a:xfrm>
        </p:spPr>
        <p:txBody>
          <a:bodyPr rtlCol="0">
            <a:normAutofit/>
          </a:bodyPr>
          <a:lstStyle>
            <a:lvl1pPr>
              <a:defRPr lang="en-US" sz="1600" kern="1200" dirty="0" smtClean="0">
                <a:solidFill>
                  <a:schemeClr val="tx2">
                    <a:lumMod val="50000"/>
                  </a:schemeClr>
                </a:solidFill>
                <a:latin typeface="+mn-lt"/>
                <a:ea typeface="+mn-ea"/>
                <a:cs typeface="+mn-cs"/>
              </a:defRPr>
            </a:lvl1pPr>
          </a:lstStyle>
          <a:p>
            <a:pPr marL="0" lvl="0" indent="0" algn="l" defTabSz="914400" rtl="0" eaLnBrk="1" latinLnBrk="0" hangingPunct="1">
              <a:lnSpc>
                <a:spcPct val="90000"/>
              </a:lnSpc>
              <a:spcBef>
                <a:spcPts val="1000"/>
              </a:spcBef>
              <a:buFont typeface="Arial" panose="020B0604020202020204" pitchFamily="34" charset="0"/>
              <a:buNone/>
            </a:pPr>
            <a:r>
              <a:rPr lang="it-IT" noProof="0"/>
              <a:t>Fare clic per modificare lo stile del titolo</a:t>
            </a:r>
          </a:p>
        </p:txBody>
      </p:sp>
      <p:sp>
        <p:nvSpPr>
          <p:cNvPr id="20" name="Segnaposto data 3">
            <a:extLst>
              <a:ext uri="{FF2B5EF4-FFF2-40B4-BE49-F238E27FC236}">
                <a16:creationId xmlns:a16="http://schemas.microsoft.com/office/drawing/2014/main" id="{0649945F-7BBD-4042-AA34-709CE3402EEC}"/>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rtl="0"/>
            <a:fld id="{59E5FDC8-44E9-434A-84AE-F5ABF066F0BA}" type="datetime1">
              <a:rPr lang="it-IT" noProof="0" smtClean="0"/>
              <a:t>15/10/2022</a:t>
            </a:fld>
            <a:endParaRPr lang="it-IT" noProof="0"/>
          </a:p>
        </p:txBody>
      </p:sp>
      <p:sp>
        <p:nvSpPr>
          <p:cNvPr id="21" name="Segnaposto numero diapositiva 5">
            <a:extLst>
              <a:ext uri="{FF2B5EF4-FFF2-40B4-BE49-F238E27FC236}">
                <a16:creationId xmlns:a16="http://schemas.microsoft.com/office/drawing/2014/main" id="{51936C4A-DE5F-4BFE-AED0-47E48CD4605C}"/>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pPr rtl="0"/>
            <a:fld id="{294A09A9-5501-47C1-A89A-A340965A2BE2}" type="slidenum">
              <a:rPr lang="it-IT" noProof="0" smtClean="0"/>
              <a:pPr rtl="0"/>
              <a:t>‹#›</a:t>
            </a:fld>
            <a:endParaRPr lang="it-IT" noProof="0"/>
          </a:p>
        </p:txBody>
      </p:sp>
      <p:sp>
        <p:nvSpPr>
          <p:cNvPr id="14" name="Titolo 1">
            <a:extLst>
              <a:ext uri="{FF2B5EF4-FFF2-40B4-BE49-F238E27FC236}">
                <a16:creationId xmlns:a16="http://schemas.microsoft.com/office/drawing/2014/main" id="{F981B703-4F1F-41A6-AD71-3FFB2820FF1D}"/>
              </a:ext>
            </a:extLst>
          </p:cNvPr>
          <p:cNvSpPr>
            <a:spLocks noGrp="1"/>
          </p:cNvSpPr>
          <p:nvPr>
            <p:ph type="title" hasCustomPrompt="1"/>
          </p:nvPr>
        </p:nvSpPr>
        <p:spPr>
          <a:xfrm>
            <a:off x="1040130" y="465136"/>
            <a:ext cx="3935647" cy="1340615"/>
          </a:xfrm>
        </p:spPr>
        <p:txBody>
          <a:bodyPr vert="horz" lIns="91440" tIns="45720" rIns="91440" bIns="45720" rtlCol="0" anchor="ctr">
            <a:noAutofit/>
          </a:bodyPr>
          <a:lstStyle>
            <a:lvl1pPr>
              <a:defRPr lang="en-US" dirty="0">
                <a:solidFill>
                  <a:schemeClr val="tx2">
                    <a:lumMod val="50000"/>
                  </a:schemeClr>
                </a:solidFill>
                <a:latin typeface="+mn-lt"/>
                <a:ea typeface="+mn-ea"/>
                <a:cs typeface="+mn-cs"/>
              </a:defRPr>
            </a:lvl1pPr>
          </a:lstStyle>
          <a:p>
            <a:pPr marL="0" lvl="0" indent="0" rtl="0">
              <a:spcBef>
                <a:spcPts val="1000"/>
              </a:spcBef>
              <a:buFont typeface="Arial" panose="020B0604020202020204" pitchFamily="34" charset="0"/>
            </a:pPr>
            <a:r>
              <a:rPr lang="it-IT" noProof="0"/>
              <a:t>Titolo</a:t>
            </a:r>
          </a:p>
        </p:txBody>
      </p:sp>
    </p:spTree>
    <p:extLst>
      <p:ext uri="{BB962C8B-B14F-4D97-AF65-F5344CB8AC3E}">
        <p14:creationId xmlns:p14="http://schemas.microsoft.com/office/powerpoint/2010/main" val="43516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dine del giorno">
    <p:bg>
      <p:bgRef idx="1001">
        <a:schemeClr val="bg2"/>
      </p:bgRef>
    </p:bg>
    <p:spTree>
      <p:nvGrpSpPr>
        <p:cNvPr id="1" name=""/>
        <p:cNvGrpSpPr/>
        <p:nvPr/>
      </p:nvGrpSpPr>
      <p:grpSpPr>
        <a:xfrm>
          <a:off x="0" y="0"/>
          <a:ext cx="0" cy="0"/>
          <a:chOff x="0" y="0"/>
          <a:chExt cx="0" cy="0"/>
        </a:xfrm>
      </p:grpSpPr>
      <p:sp>
        <p:nvSpPr>
          <p:cNvPr id="28" name="Segnaposto testo 27">
            <a:extLst>
              <a:ext uri="{FF2B5EF4-FFF2-40B4-BE49-F238E27FC236}">
                <a16:creationId xmlns:a16="http://schemas.microsoft.com/office/drawing/2014/main" id="{661D25CF-5413-4949-A54A-8716608406B5}"/>
              </a:ext>
            </a:extLst>
          </p:cNvPr>
          <p:cNvSpPr>
            <a:spLocks noGrp="1"/>
          </p:cNvSpPr>
          <p:nvPr>
            <p:ph type="body" sz="quarter" idx="11" hasCustomPrompt="1"/>
          </p:nvPr>
        </p:nvSpPr>
        <p:spPr>
          <a:xfrm>
            <a:off x="7258050" y="2000250"/>
            <a:ext cx="4667250" cy="3398837"/>
          </a:xfrm>
        </p:spPr>
        <p:txBody>
          <a:bodyPr rtlCol="0">
            <a:normAutofit/>
          </a:bodyPr>
          <a:lstStyle>
            <a:lvl1pPr marL="0" indent="0">
              <a:lnSpc>
                <a:spcPct val="150000"/>
              </a:lnSpc>
              <a:buNone/>
              <a:defRPr sz="2000">
                <a:solidFill>
                  <a:schemeClr val="accent2">
                    <a:lumMod val="50000"/>
                  </a:schemeClr>
                </a:solidFill>
              </a:defRPr>
            </a:lvl1pPr>
          </a:lstStyle>
          <a:p>
            <a:pPr lvl="0" rtl="0"/>
            <a:r>
              <a:rPr lang="it-IT" noProof="0"/>
              <a:t>Fare clic per modificare lo stile del titolo</a:t>
            </a:r>
          </a:p>
        </p:txBody>
      </p:sp>
      <p:sp>
        <p:nvSpPr>
          <p:cNvPr id="35" name="Segnaposto data 3">
            <a:extLst>
              <a:ext uri="{FF2B5EF4-FFF2-40B4-BE49-F238E27FC236}">
                <a16:creationId xmlns:a16="http://schemas.microsoft.com/office/drawing/2014/main" id="{224E3A4F-8479-4D38-A6D4-85F0883F379F}"/>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rtl="0"/>
            <a:fld id="{6405EE02-3BC5-4B8B-9844-22D69AD91207}" type="datetime1">
              <a:rPr lang="it-IT" noProof="0" smtClean="0"/>
              <a:t>15/10/2022</a:t>
            </a:fld>
            <a:endParaRPr lang="it-IT" noProof="0"/>
          </a:p>
        </p:txBody>
      </p:sp>
      <p:sp>
        <p:nvSpPr>
          <p:cNvPr id="36" name="Segnaposto numero diapositiva 5">
            <a:extLst>
              <a:ext uri="{FF2B5EF4-FFF2-40B4-BE49-F238E27FC236}">
                <a16:creationId xmlns:a16="http://schemas.microsoft.com/office/drawing/2014/main" id="{D5A5341A-4863-40E8-8B9A-FB4E719257AE}"/>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pPr rtl="0"/>
            <a:fld id="{294A09A9-5501-47C1-A89A-A340965A2BE2}" type="slidenum">
              <a:rPr lang="it-IT" noProof="0" smtClean="0"/>
              <a:pPr rtl="0"/>
              <a:t>‹#›</a:t>
            </a:fld>
            <a:endParaRPr lang="it-IT" noProof="0"/>
          </a:p>
        </p:txBody>
      </p:sp>
      <p:sp>
        <p:nvSpPr>
          <p:cNvPr id="2" name="Titolo 1">
            <a:extLst>
              <a:ext uri="{FF2B5EF4-FFF2-40B4-BE49-F238E27FC236}">
                <a16:creationId xmlns:a16="http://schemas.microsoft.com/office/drawing/2014/main" id="{6AD2FED0-CD95-48B0-B54A-1F64F952C6C0}"/>
              </a:ext>
            </a:extLst>
          </p:cNvPr>
          <p:cNvSpPr>
            <a:spLocks noGrp="1"/>
          </p:cNvSpPr>
          <p:nvPr>
            <p:ph type="title"/>
          </p:nvPr>
        </p:nvSpPr>
        <p:spPr>
          <a:xfrm>
            <a:off x="914513" y="876299"/>
            <a:ext cx="5181486" cy="2242441"/>
          </a:xfrm>
        </p:spPr>
        <p:txBody>
          <a:bodyPr vert="horz" lIns="91440" tIns="45720" rIns="91440" bIns="45720" rtlCol="0" anchor="t">
            <a:normAutofit/>
          </a:bodyPr>
          <a:lstStyle>
            <a:lvl1pPr>
              <a:defRPr lang="en-US" sz="7200">
                <a:solidFill>
                  <a:schemeClr val="accent2">
                    <a:lumMod val="50000"/>
                  </a:schemeClr>
                </a:solidFill>
                <a:ea typeface="+mn-ea"/>
                <a:cs typeface="+mn-cs"/>
              </a:defRPr>
            </a:lvl1pPr>
          </a:lstStyle>
          <a:p>
            <a:pPr marL="0" lvl="0" indent="0" rtl="0">
              <a:lnSpc>
                <a:spcPts val="6500"/>
              </a:lnSpc>
              <a:spcBef>
                <a:spcPts val="1000"/>
              </a:spcBef>
              <a:buFont typeface="Arial" panose="020B0604020202020204" pitchFamily="34" charset="0"/>
            </a:pPr>
            <a:r>
              <a:rPr lang="it-IT" noProof="0"/>
              <a:t>Fare clic per modificare lo stile del titolo dello schema</a:t>
            </a:r>
          </a:p>
        </p:txBody>
      </p:sp>
      <p:cxnSp>
        <p:nvCxnSpPr>
          <p:cNvPr id="3" name="Connettore diritto 2">
            <a:extLst>
              <a:ext uri="{FF2B5EF4-FFF2-40B4-BE49-F238E27FC236}">
                <a16:creationId xmlns:a16="http://schemas.microsoft.com/office/drawing/2014/main" id="{68EF5E91-A275-4181-9C62-BC0773AD0512}"/>
              </a:ext>
            </a:extLst>
          </p:cNvPr>
          <p:cNvCxnSpPr>
            <a:cxnSpLocks/>
          </p:cNvCxnSpPr>
          <p:nvPr userDrawn="1"/>
        </p:nvCxnSpPr>
        <p:spPr>
          <a:xfrm>
            <a:off x="1028700" y="457211"/>
            <a:ext cx="1142999" cy="0"/>
          </a:xfrm>
          <a:prstGeom prst="line">
            <a:avLst/>
          </a:prstGeom>
          <a:ln w="158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22712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zione">
    <p:bg>
      <p:bgPr>
        <a:solidFill>
          <a:schemeClr val="accent1"/>
        </a:solidFill>
        <a:effectLst/>
      </p:bgPr>
    </p:bg>
    <p:spTree>
      <p:nvGrpSpPr>
        <p:cNvPr id="1" name=""/>
        <p:cNvGrpSpPr/>
        <p:nvPr/>
      </p:nvGrpSpPr>
      <p:grpSpPr>
        <a:xfrm>
          <a:off x="0" y="0"/>
          <a:ext cx="0" cy="0"/>
          <a:chOff x="0" y="0"/>
          <a:chExt cx="0" cy="0"/>
        </a:xfrm>
      </p:grpSpPr>
      <p:sp>
        <p:nvSpPr>
          <p:cNvPr id="17" name="Segnaposto immagine 15">
            <a:extLst>
              <a:ext uri="{FF2B5EF4-FFF2-40B4-BE49-F238E27FC236}">
                <a16:creationId xmlns:a16="http://schemas.microsoft.com/office/drawing/2014/main" id="{423630CA-0A51-4B04-A57B-9E412A8FCD1F}"/>
              </a:ext>
            </a:extLst>
          </p:cNvPr>
          <p:cNvSpPr>
            <a:spLocks noGrp="1"/>
          </p:cNvSpPr>
          <p:nvPr>
            <p:ph type="pic" sz="quarter" idx="12"/>
          </p:nvPr>
        </p:nvSpPr>
        <p:spPr>
          <a:xfrm>
            <a:off x="8847137" y="3862387"/>
            <a:ext cx="2316163" cy="2538413"/>
          </a:xfrm>
        </p:spPr>
        <p:txBody>
          <a:bodyPr rtlCol="0"/>
          <a:lstStyle/>
          <a:p>
            <a:pPr rtl="0"/>
            <a:r>
              <a:rPr lang="it-IT" noProof="0"/>
              <a:t>Fare clic sull'icona per inserire un'immagine</a:t>
            </a:r>
          </a:p>
        </p:txBody>
      </p:sp>
      <p:sp>
        <p:nvSpPr>
          <p:cNvPr id="16" name="Segnaposto immagine 15">
            <a:extLst>
              <a:ext uri="{FF2B5EF4-FFF2-40B4-BE49-F238E27FC236}">
                <a16:creationId xmlns:a16="http://schemas.microsoft.com/office/drawing/2014/main" id="{3C994AE8-9E30-418E-8361-5D851AFA42C5}"/>
              </a:ext>
            </a:extLst>
          </p:cNvPr>
          <p:cNvSpPr>
            <a:spLocks noGrp="1"/>
          </p:cNvSpPr>
          <p:nvPr>
            <p:ph type="pic" sz="quarter" idx="11"/>
          </p:nvPr>
        </p:nvSpPr>
        <p:spPr>
          <a:xfrm>
            <a:off x="6210300" y="3854450"/>
            <a:ext cx="2316163" cy="2538413"/>
          </a:xfrm>
        </p:spPr>
        <p:txBody>
          <a:bodyPr rtlCol="0"/>
          <a:lstStyle/>
          <a:p>
            <a:pPr rtl="0"/>
            <a:r>
              <a:rPr lang="it-IT" noProof="0"/>
              <a:t>Fare clic sull'icona per inserire un'immagine</a:t>
            </a:r>
          </a:p>
        </p:txBody>
      </p:sp>
      <p:sp>
        <p:nvSpPr>
          <p:cNvPr id="14" name="Segnaposto immagine 13">
            <a:extLst>
              <a:ext uri="{FF2B5EF4-FFF2-40B4-BE49-F238E27FC236}">
                <a16:creationId xmlns:a16="http://schemas.microsoft.com/office/drawing/2014/main" id="{3D4E5783-2917-458E-BE61-F3D5AAA8F976}"/>
              </a:ext>
            </a:extLst>
          </p:cNvPr>
          <p:cNvSpPr>
            <a:spLocks noGrp="1"/>
          </p:cNvSpPr>
          <p:nvPr>
            <p:ph type="pic" sz="quarter" idx="10"/>
          </p:nvPr>
        </p:nvSpPr>
        <p:spPr>
          <a:xfrm>
            <a:off x="6210300" y="465138"/>
            <a:ext cx="4953000" cy="3090862"/>
          </a:xfrm>
        </p:spPr>
        <p:txBody>
          <a:bodyPr rtlCol="0"/>
          <a:lstStyle/>
          <a:p>
            <a:pPr rtl="0"/>
            <a:r>
              <a:rPr lang="it-IT" noProof="0"/>
              <a:t>Fare clic sull'icona per inserire un'immagine</a:t>
            </a:r>
          </a:p>
        </p:txBody>
      </p:sp>
      <p:sp>
        <p:nvSpPr>
          <p:cNvPr id="23" name="Segnaposto testo 22">
            <a:extLst>
              <a:ext uri="{FF2B5EF4-FFF2-40B4-BE49-F238E27FC236}">
                <a16:creationId xmlns:a16="http://schemas.microsoft.com/office/drawing/2014/main" id="{B1D734B5-5F1C-4E34-81FF-AD75105E8391}"/>
              </a:ext>
            </a:extLst>
          </p:cNvPr>
          <p:cNvSpPr>
            <a:spLocks noGrp="1"/>
          </p:cNvSpPr>
          <p:nvPr>
            <p:ph type="body" sz="quarter" idx="15" hasCustomPrompt="1"/>
          </p:nvPr>
        </p:nvSpPr>
        <p:spPr>
          <a:xfrm>
            <a:off x="761917" y="517972"/>
            <a:ext cx="2956560" cy="1333500"/>
          </a:xfrm>
        </p:spPr>
        <p:txBody>
          <a:bodyPr rtlCol="0">
            <a:noAutofit/>
          </a:bodyPr>
          <a:lstStyle>
            <a:lvl1pPr marL="0" indent="0">
              <a:lnSpc>
                <a:spcPct val="90000"/>
              </a:lnSpc>
              <a:buNone/>
              <a:defRPr sz="8800" b="1">
                <a:solidFill>
                  <a:schemeClr val="bg1"/>
                </a:solidFill>
                <a:latin typeface="+mj-lt"/>
              </a:defRPr>
            </a:lvl1pPr>
          </a:lstStyle>
          <a:p>
            <a:pPr lvl="0" rtl="0"/>
            <a:r>
              <a:rPr lang="it-IT" noProof="0"/>
              <a:t>01</a:t>
            </a:r>
          </a:p>
        </p:txBody>
      </p:sp>
      <p:sp>
        <p:nvSpPr>
          <p:cNvPr id="19" name="Segnaposto testo 18">
            <a:extLst>
              <a:ext uri="{FF2B5EF4-FFF2-40B4-BE49-F238E27FC236}">
                <a16:creationId xmlns:a16="http://schemas.microsoft.com/office/drawing/2014/main" id="{65757DE8-43D6-4A47-ABC9-B39EC8016CB2}"/>
              </a:ext>
            </a:extLst>
          </p:cNvPr>
          <p:cNvSpPr>
            <a:spLocks noGrp="1"/>
          </p:cNvSpPr>
          <p:nvPr>
            <p:ph type="body" sz="quarter" idx="13" hasCustomPrompt="1"/>
          </p:nvPr>
        </p:nvSpPr>
        <p:spPr>
          <a:xfrm>
            <a:off x="1040130" y="2009775"/>
            <a:ext cx="3924300" cy="4391025"/>
          </a:xfrm>
        </p:spPr>
        <p:txBody>
          <a:bodyPr rtlCol="0">
            <a:normAutofit/>
          </a:bodyPr>
          <a:lstStyle>
            <a:lvl1pPr marL="0" indent="0">
              <a:lnSpc>
                <a:spcPct val="150000"/>
              </a:lnSpc>
              <a:buNone/>
              <a:defRPr sz="1600">
                <a:solidFill>
                  <a:schemeClr val="accent2">
                    <a:lumMod val="50000"/>
                  </a:schemeClr>
                </a:solidFill>
              </a:defRPr>
            </a:lvl1pPr>
            <a:lvl2pPr marL="457200" indent="0">
              <a:buNone/>
              <a:defRPr sz="2000">
                <a:solidFill>
                  <a:schemeClr val="tx2">
                    <a:lumMod val="50000"/>
                  </a:schemeClr>
                </a:solidFill>
              </a:defRPr>
            </a:lvl2pPr>
            <a:lvl3pPr marL="914400" indent="0">
              <a:buNone/>
              <a:defRPr sz="1800">
                <a:solidFill>
                  <a:schemeClr val="tx2">
                    <a:lumMod val="50000"/>
                  </a:schemeClr>
                </a:solidFill>
              </a:defRPr>
            </a:lvl3pPr>
            <a:lvl4pPr marL="1371600" indent="0">
              <a:buNone/>
              <a:defRPr sz="1600">
                <a:solidFill>
                  <a:schemeClr val="tx2">
                    <a:lumMod val="50000"/>
                  </a:schemeClr>
                </a:solidFill>
              </a:defRPr>
            </a:lvl4pPr>
            <a:lvl5pPr marL="1828800" indent="0">
              <a:buNone/>
              <a:defRPr sz="1600">
                <a:solidFill>
                  <a:schemeClr val="tx2">
                    <a:lumMod val="50000"/>
                  </a:schemeClr>
                </a:solidFill>
              </a:defRPr>
            </a:lvl5pPr>
          </a:lstStyle>
          <a:p>
            <a:pPr lvl="0" rtl="0"/>
            <a:r>
              <a:rPr lang="it-IT" noProof="0"/>
              <a:t>Fare clic per modificare lo stile del titolo</a:t>
            </a:r>
          </a:p>
        </p:txBody>
      </p:sp>
      <p:sp>
        <p:nvSpPr>
          <p:cNvPr id="30" name="Segnaposto data 3">
            <a:extLst>
              <a:ext uri="{FF2B5EF4-FFF2-40B4-BE49-F238E27FC236}">
                <a16:creationId xmlns:a16="http://schemas.microsoft.com/office/drawing/2014/main" id="{984C97B0-0D42-4831-9ABD-390370C0F0B6}"/>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rtl="0"/>
            <a:fld id="{194D676B-795F-492A-AA45-782470DB9602}" type="datetime1">
              <a:rPr lang="it-IT" noProof="0" smtClean="0"/>
              <a:t>15/10/2022</a:t>
            </a:fld>
            <a:endParaRPr lang="it-IT" noProof="0"/>
          </a:p>
        </p:txBody>
      </p:sp>
      <p:sp>
        <p:nvSpPr>
          <p:cNvPr id="31" name="Segnaposto numero diapositiva 5">
            <a:extLst>
              <a:ext uri="{FF2B5EF4-FFF2-40B4-BE49-F238E27FC236}">
                <a16:creationId xmlns:a16="http://schemas.microsoft.com/office/drawing/2014/main" id="{CE8438DF-723C-49AB-AD18-1C40F107F5BC}"/>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pPr rtl="0"/>
            <a:fld id="{294A09A9-5501-47C1-A89A-A340965A2BE2}" type="slidenum">
              <a:rPr lang="it-IT" noProof="0" smtClean="0"/>
              <a:pPr rtl="0"/>
              <a:t>‹#›</a:t>
            </a:fld>
            <a:endParaRPr lang="it-IT" noProof="0"/>
          </a:p>
        </p:txBody>
      </p:sp>
      <p:sp>
        <p:nvSpPr>
          <p:cNvPr id="2" name="Titolo 1">
            <a:extLst>
              <a:ext uri="{FF2B5EF4-FFF2-40B4-BE49-F238E27FC236}">
                <a16:creationId xmlns:a16="http://schemas.microsoft.com/office/drawing/2014/main" id="{6032FDE8-62A6-4290-88E6-2795313DE27E}"/>
              </a:ext>
            </a:extLst>
          </p:cNvPr>
          <p:cNvSpPr>
            <a:spLocks noGrp="1"/>
          </p:cNvSpPr>
          <p:nvPr>
            <p:ph type="title" hasCustomPrompt="1"/>
          </p:nvPr>
        </p:nvSpPr>
        <p:spPr>
          <a:xfrm>
            <a:off x="1028700" y="465137"/>
            <a:ext cx="3935647" cy="1340615"/>
          </a:xfrm>
        </p:spPr>
        <p:txBody>
          <a:bodyPr vert="horz" lIns="91440" tIns="45720" rIns="91440" bIns="45720" rtlCol="0" anchor="ctr">
            <a:noAutofit/>
          </a:bodyPr>
          <a:lstStyle>
            <a:lvl1pPr>
              <a:defRPr lang="en-US">
                <a:solidFill>
                  <a:schemeClr val="accent2">
                    <a:lumMod val="50000"/>
                  </a:schemeClr>
                </a:solidFill>
                <a:latin typeface="+mn-lt"/>
                <a:ea typeface="+mn-ea"/>
                <a:cs typeface="+mn-cs"/>
              </a:defRPr>
            </a:lvl1pPr>
          </a:lstStyle>
          <a:p>
            <a:pPr marL="0" lvl="0" indent="0" rtl="0">
              <a:spcBef>
                <a:spcPts val="1000"/>
              </a:spcBef>
              <a:buFont typeface="Arial" panose="020B0604020202020204" pitchFamily="34" charset="0"/>
            </a:pPr>
            <a:r>
              <a:rPr lang="it-IT" noProof="0"/>
              <a:t>Titolo</a:t>
            </a:r>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terruzione di sezione">
    <p:bg>
      <p:bgPr>
        <a:solidFill>
          <a:schemeClr val="accent2"/>
        </a:solidFill>
        <a:effectLst/>
      </p:bgPr>
    </p:bg>
    <p:spTree>
      <p:nvGrpSpPr>
        <p:cNvPr id="1" name=""/>
        <p:cNvGrpSpPr/>
        <p:nvPr/>
      </p:nvGrpSpPr>
      <p:grpSpPr>
        <a:xfrm>
          <a:off x="0" y="0"/>
          <a:ext cx="0" cy="0"/>
          <a:chOff x="0" y="0"/>
          <a:chExt cx="0" cy="0"/>
        </a:xfrm>
      </p:grpSpPr>
      <p:sp>
        <p:nvSpPr>
          <p:cNvPr id="22" name="Segnaposto testo 21">
            <a:extLst>
              <a:ext uri="{FF2B5EF4-FFF2-40B4-BE49-F238E27FC236}">
                <a16:creationId xmlns:a16="http://schemas.microsoft.com/office/drawing/2014/main" id="{BC85317C-3A2D-483F-B913-714129E195A2}"/>
              </a:ext>
            </a:extLst>
          </p:cNvPr>
          <p:cNvSpPr>
            <a:spLocks noGrp="1"/>
          </p:cNvSpPr>
          <p:nvPr>
            <p:ph type="body" sz="quarter" idx="13" hasCustomPrompt="1"/>
          </p:nvPr>
        </p:nvSpPr>
        <p:spPr>
          <a:xfrm>
            <a:off x="2773045" y="2426610"/>
            <a:ext cx="2378075" cy="1111250"/>
          </a:xfrm>
        </p:spPr>
        <p:txBody>
          <a:bodyPr rtlCol="0">
            <a:noAutofit/>
          </a:bodyPr>
          <a:lstStyle>
            <a:lvl1pPr marL="0" indent="0">
              <a:lnSpc>
                <a:spcPct val="90000"/>
              </a:lnSpc>
              <a:buNone/>
              <a:defRPr sz="8800">
                <a:solidFill>
                  <a:schemeClr val="bg1"/>
                </a:solidFill>
              </a:defRPr>
            </a:lvl1pPr>
          </a:lstStyle>
          <a:p>
            <a:pPr lvl="0" rtl="0"/>
            <a:r>
              <a:rPr lang="it-IT" noProof="0"/>
              <a:t>02</a:t>
            </a:r>
          </a:p>
        </p:txBody>
      </p:sp>
      <p:sp>
        <p:nvSpPr>
          <p:cNvPr id="2" name="Titolo 1">
            <a:extLst>
              <a:ext uri="{FF2B5EF4-FFF2-40B4-BE49-F238E27FC236}">
                <a16:creationId xmlns:a16="http://schemas.microsoft.com/office/drawing/2014/main" id="{C45DFEC7-1EEC-4FF2-868A-9799EA69FE87}"/>
              </a:ext>
            </a:extLst>
          </p:cNvPr>
          <p:cNvSpPr>
            <a:spLocks noGrp="1"/>
          </p:cNvSpPr>
          <p:nvPr>
            <p:ph type="title"/>
          </p:nvPr>
        </p:nvSpPr>
        <p:spPr>
          <a:xfrm>
            <a:off x="3037155" y="2714986"/>
            <a:ext cx="6674802" cy="655320"/>
          </a:xfrm>
        </p:spPr>
        <p:txBody>
          <a:bodyPr vert="horz" lIns="91440" tIns="45720" rIns="91440" bIns="45720" rtlCol="0">
            <a:normAutofit/>
          </a:bodyPr>
          <a:lstStyle>
            <a:lvl1pPr>
              <a:defRPr lang="en-US">
                <a:solidFill>
                  <a:schemeClr val="accent2">
                    <a:lumMod val="50000"/>
                  </a:schemeClr>
                </a:solidFill>
                <a:ea typeface="+mn-ea"/>
                <a:cs typeface="+mn-cs"/>
              </a:defRPr>
            </a:lvl1pPr>
          </a:lstStyle>
          <a:p>
            <a:pPr marL="0" lvl="0" indent="0" rtl="0">
              <a:spcBef>
                <a:spcPts val="1000"/>
              </a:spcBef>
              <a:buFont typeface="Arial" panose="020B0604020202020204" pitchFamily="34" charset="0"/>
            </a:pPr>
            <a:r>
              <a:rPr lang="it-IT" noProof="0"/>
              <a:t>Fare clic per modificare lo stile del titolo dello schema</a:t>
            </a:r>
          </a:p>
        </p:txBody>
      </p:sp>
    </p:spTree>
    <p:extLst>
      <p:ext uri="{BB962C8B-B14F-4D97-AF65-F5344CB8AC3E}">
        <p14:creationId xmlns:p14="http://schemas.microsoft.com/office/powerpoint/2010/main" val="3010694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Grafico ed elemento grafico">
    <p:bg>
      <p:bgPr>
        <a:solidFill>
          <a:schemeClr val="bg2"/>
        </a:solidFill>
        <a:effectLst/>
      </p:bgPr>
    </p:bg>
    <p:spTree>
      <p:nvGrpSpPr>
        <p:cNvPr id="1" name=""/>
        <p:cNvGrpSpPr/>
        <p:nvPr/>
      </p:nvGrpSpPr>
      <p:grpSpPr>
        <a:xfrm>
          <a:off x="0" y="0"/>
          <a:ext cx="0" cy="0"/>
          <a:chOff x="0" y="0"/>
          <a:chExt cx="0" cy="0"/>
        </a:xfrm>
      </p:grpSpPr>
      <p:sp>
        <p:nvSpPr>
          <p:cNvPr id="14" name="Segnaposto data 3">
            <a:extLst>
              <a:ext uri="{FF2B5EF4-FFF2-40B4-BE49-F238E27FC236}">
                <a16:creationId xmlns:a16="http://schemas.microsoft.com/office/drawing/2014/main" id="{6E394D08-059F-42CF-AB8C-ED21F3BFB18A}"/>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rtl="0"/>
            <a:fld id="{9F32128A-6596-4E73-90DA-E47507EA35D5}" type="datetime1">
              <a:rPr lang="it-IT" noProof="0" smtClean="0"/>
              <a:t>15/10/2022</a:t>
            </a:fld>
            <a:endParaRPr lang="it-IT" noProof="0"/>
          </a:p>
        </p:txBody>
      </p:sp>
      <p:sp>
        <p:nvSpPr>
          <p:cNvPr id="15" name="Segnaposto numero diapositiva 5">
            <a:extLst>
              <a:ext uri="{FF2B5EF4-FFF2-40B4-BE49-F238E27FC236}">
                <a16:creationId xmlns:a16="http://schemas.microsoft.com/office/drawing/2014/main" id="{BDF7B388-741A-4181-9A9E-D8FA8EC49D2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pPr rtl="0"/>
            <a:fld id="{294A09A9-5501-47C1-A89A-A340965A2BE2}" type="slidenum">
              <a:rPr lang="it-IT" noProof="0" smtClean="0"/>
              <a:pPr rtl="0"/>
              <a:t>‹#›</a:t>
            </a:fld>
            <a:endParaRPr lang="it-IT" noProof="0"/>
          </a:p>
        </p:txBody>
      </p:sp>
    </p:spTree>
    <p:extLst>
      <p:ext uri="{BB962C8B-B14F-4D97-AF65-F5344CB8AC3E}">
        <p14:creationId xmlns:p14="http://schemas.microsoft.com/office/powerpoint/2010/main" val="4062460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itazione">
    <p:bg>
      <p:bgPr>
        <a:solidFill>
          <a:schemeClr val="accent1"/>
        </a:solidFill>
        <a:effectLst/>
      </p:bgPr>
    </p:bg>
    <p:spTree>
      <p:nvGrpSpPr>
        <p:cNvPr id="1" name=""/>
        <p:cNvGrpSpPr/>
        <p:nvPr/>
      </p:nvGrpSpPr>
      <p:grpSpPr>
        <a:xfrm>
          <a:off x="0" y="0"/>
          <a:ext cx="0" cy="0"/>
          <a:chOff x="0" y="0"/>
          <a:chExt cx="0" cy="0"/>
        </a:xfrm>
      </p:grpSpPr>
      <p:sp>
        <p:nvSpPr>
          <p:cNvPr id="14" name="Segnaposto data 3">
            <a:extLst>
              <a:ext uri="{FF2B5EF4-FFF2-40B4-BE49-F238E27FC236}">
                <a16:creationId xmlns:a16="http://schemas.microsoft.com/office/drawing/2014/main" id="{6E394D08-059F-42CF-AB8C-ED21F3BFB18A}"/>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rtl="0"/>
            <a:fld id="{035F56DF-7697-4246-92AF-2B0E634792B5}" type="datetime1">
              <a:rPr lang="it-IT" noProof="0" smtClean="0"/>
              <a:t>15/10/2022</a:t>
            </a:fld>
            <a:endParaRPr lang="it-IT" noProof="0"/>
          </a:p>
        </p:txBody>
      </p:sp>
      <p:sp>
        <p:nvSpPr>
          <p:cNvPr id="15" name="Segnaposto numero diapositiva 5">
            <a:extLst>
              <a:ext uri="{FF2B5EF4-FFF2-40B4-BE49-F238E27FC236}">
                <a16:creationId xmlns:a16="http://schemas.microsoft.com/office/drawing/2014/main" id="{BDF7B388-741A-4181-9A9E-D8FA8EC49D2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pPr rtl="0"/>
            <a:fld id="{294A09A9-5501-47C1-A89A-A340965A2BE2}" type="slidenum">
              <a:rPr lang="it-IT" noProof="0" smtClean="0"/>
              <a:pPr rtl="0"/>
              <a:t>‹#›</a:t>
            </a:fld>
            <a:endParaRPr lang="it-IT" noProof="0"/>
          </a:p>
        </p:txBody>
      </p:sp>
      <p:sp>
        <p:nvSpPr>
          <p:cNvPr id="7" name="Segnaposto immagine 6">
            <a:extLst>
              <a:ext uri="{FF2B5EF4-FFF2-40B4-BE49-F238E27FC236}">
                <a16:creationId xmlns:a16="http://schemas.microsoft.com/office/drawing/2014/main" id="{2364FFEF-B933-46C6-A918-A80C987DB70F}"/>
              </a:ext>
            </a:extLst>
          </p:cNvPr>
          <p:cNvSpPr>
            <a:spLocks noGrp="1"/>
          </p:cNvSpPr>
          <p:nvPr>
            <p:ph type="pic" sz="quarter" idx="10"/>
          </p:nvPr>
        </p:nvSpPr>
        <p:spPr>
          <a:xfrm>
            <a:off x="1022147" y="0"/>
            <a:ext cx="3938588" cy="6400800"/>
          </a:xfrm>
        </p:spPr>
        <p:txBody>
          <a:bodyPr rtlCol="0"/>
          <a:lstStyle/>
          <a:p>
            <a:pPr rtl="0"/>
            <a:r>
              <a:rPr lang="it-IT" noProof="0"/>
              <a:t>Fare clic sull'icona per inserire un'immagine</a:t>
            </a:r>
          </a:p>
        </p:txBody>
      </p:sp>
      <p:pic>
        <p:nvPicPr>
          <p:cNvPr id="4" name="Immagine 3" hidden="1">
            <a:extLst>
              <a:ext uri="{FF2B5EF4-FFF2-40B4-BE49-F238E27FC236}">
                <a16:creationId xmlns:a16="http://schemas.microsoft.com/office/drawing/2014/main" id="{59E5EAF8-68C2-4910-8F66-D9320B9574C2}"/>
              </a:ext>
            </a:extLst>
          </p:cNvPr>
          <p:cNvPicPr>
            <a:picLocks noChangeAspect="1"/>
          </p:cNvPicPr>
          <p:nvPr userDrawn="1"/>
        </p:nvPicPr>
        <p:blipFill>
          <a:blip r:embed="rId2"/>
          <a:stretch>
            <a:fillRect/>
          </a:stretch>
        </p:blipFill>
        <p:spPr>
          <a:xfrm>
            <a:off x="5947967" y="2105933"/>
            <a:ext cx="5297883" cy="1024217"/>
          </a:xfrm>
          <a:prstGeom prst="rect">
            <a:avLst/>
          </a:prstGeom>
        </p:spPr>
      </p:pic>
      <p:sp>
        <p:nvSpPr>
          <p:cNvPr id="5" name="Titolo 4">
            <a:extLst>
              <a:ext uri="{FF2B5EF4-FFF2-40B4-BE49-F238E27FC236}">
                <a16:creationId xmlns:a16="http://schemas.microsoft.com/office/drawing/2014/main" id="{E3BE48E1-D3BE-4B52-B2EC-13A514CB0530}"/>
              </a:ext>
            </a:extLst>
          </p:cNvPr>
          <p:cNvSpPr>
            <a:spLocks noGrp="1"/>
          </p:cNvSpPr>
          <p:nvPr>
            <p:ph type="title"/>
          </p:nvPr>
        </p:nvSpPr>
        <p:spPr>
          <a:xfrm>
            <a:off x="5947966" y="2105933"/>
            <a:ext cx="5297883" cy="2237467"/>
          </a:xfrm>
        </p:spPr>
        <p:txBody>
          <a:bodyPr rtlCol="0" anchor="t">
            <a:normAutofit/>
          </a:bodyPr>
          <a:lstStyle>
            <a:lvl1pPr>
              <a:lnSpc>
                <a:spcPct val="150000"/>
              </a:lnSpc>
              <a:spcBef>
                <a:spcPts val="1000"/>
              </a:spcBef>
              <a:defRPr sz="2000">
                <a:solidFill>
                  <a:schemeClr val="accent2">
                    <a:lumMod val="50000"/>
                  </a:schemeClr>
                </a:solidFill>
              </a:defRPr>
            </a:lvl1pPr>
          </a:lstStyle>
          <a:p>
            <a:pPr rtl="0"/>
            <a:r>
              <a:rPr lang="it-IT" noProof="0"/>
              <a:t>Fare clic per modificare lo stile del titolo dello schema</a:t>
            </a:r>
          </a:p>
        </p:txBody>
      </p:sp>
    </p:spTree>
    <p:extLst>
      <p:ext uri="{BB962C8B-B14F-4D97-AF65-F5344CB8AC3E}">
        <p14:creationId xmlns:p14="http://schemas.microsoft.com/office/powerpoint/2010/main" val="2516745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quenza temporale">
    <p:bg>
      <p:bgRef idx="1001">
        <a:schemeClr val="bg2"/>
      </p:bgRef>
    </p:bg>
    <p:spTree>
      <p:nvGrpSpPr>
        <p:cNvPr id="1" name=""/>
        <p:cNvGrpSpPr/>
        <p:nvPr/>
      </p:nvGrpSpPr>
      <p:grpSpPr>
        <a:xfrm>
          <a:off x="0" y="0"/>
          <a:ext cx="0" cy="0"/>
          <a:chOff x="0" y="0"/>
          <a:chExt cx="0" cy="0"/>
        </a:xfrm>
      </p:grpSpPr>
      <p:sp>
        <p:nvSpPr>
          <p:cNvPr id="15" name="Segnaposto data 3">
            <a:extLst>
              <a:ext uri="{FF2B5EF4-FFF2-40B4-BE49-F238E27FC236}">
                <a16:creationId xmlns:a16="http://schemas.microsoft.com/office/drawing/2014/main" id="{50815B22-13FE-47CD-9F79-73704A278BD7}"/>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rtl="0"/>
            <a:fld id="{42F7F6F2-DA5F-4C62-81EA-7B81E92DF2D1}" type="datetime1">
              <a:rPr lang="it-IT" noProof="0" smtClean="0"/>
              <a:t>15/10/2022</a:t>
            </a:fld>
            <a:endParaRPr lang="it-IT" noProof="0"/>
          </a:p>
        </p:txBody>
      </p:sp>
      <p:sp>
        <p:nvSpPr>
          <p:cNvPr id="16" name="Segnaposto numero diapositiva 5">
            <a:extLst>
              <a:ext uri="{FF2B5EF4-FFF2-40B4-BE49-F238E27FC236}">
                <a16:creationId xmlns:a16="http://schemas.microsoft.com/office/drawing/2014/main" id="{D7669539-CB64-44F5-999D-7B9E61F8AF9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pPr rtl="0"/>
            <a:fld id="{294A09A9-5501-47C1-A89A-A340965A2BE2}" type="slidenum">
              <a:rPr lang="it-IT" noProof="0" smtClean="0"/>
              <a:pPr rtl="0"/>
              <a:t>‹#›</a:t>
            </a:fld>
            <a:endParaRPr lang="it-IT" noProof="0"/>
          </a:p>
        </p:txBody>
      </p:sp>
      <p:sp>
        <p:nvSpPr>
          <p:cNvPr id="3" name="Segnaposto contenuto 2">
            <a:extLst>
              <a:ext uri="{FF2B5EF4-FFF2-40B4-BE49-F238E27FC236}">
                <a16:creationId xmlns:a16="http://schemas.microsoft.com/office/drawing/2014/main" id="{822BA076-F3B9-47CB-80C2-BE29F157D044}"/>
              </a:ext>
            </a:extLst>
          </p:cNvPr>
          <p:cNvSpPr>
            <a:spLocks noGrp="1"/>
          </p:cNvSpPr>
          <p:nvPr>
            <p:ph sz="quarter" idx="11"/>
          </p:nvPr>
        </p:nvSpPr>
        <p:spPr>
          <a:xfrm>
            <a:off x="854075" y="1625600"/>
            <a:ext cx="10499725" cy="4860925"/>
          </a:xfrm>
        </p:spPr>
        <p:txBody>
          <a:bodyPr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4" name="Titolo 3">
            <a:extLst>
              <a:ext uri="{FF2B5EF4-FFF2-40B4-BE49-F238E27FC236}">
                <a16:creationId xmlns:a16="http://schemas.microsoft.com/office/drawing/2014/main" id="{E909627E-FE70-43A1-B0CB-4D4F6C32C2D0}"/>
              </a:ext>
            </a:extLst>
          </p:cNvPr>
          <p:cNvSpPr>
            <a:spLocks noGrp="1"/>
          </p:cNvSpPr>
          <p:nvPr>
            <p:ph type="title"/>
          </p:nvPr>
        </p:nvSpPr>
        <p:spPr>
          <a:xfrm>
            <a:off x="854074" y="122239"/>
            <a:ext cx="10499725" cy="1355724"/>
          </a:xfrm>
        </p:spPr>
        <p:txBody>
          <a:bodyPr vert="horz" lIns="91440" tIns="45720" rIns="91440" bIns="45720" rtlCol="0" anchor="ctr">
            <a:normAutofit/>
          </a:bodyPr>
          <a:lstStyle>
            <a:lvl1pPr algn="ctr">
              <a:defRPr lang="en-US">
                <a:solidFill>
                  <a:schemeClr val="accent2">
                    <a:lumMod val="50000"/>
                  </a:schemeClr>
                </a:solidFill>
                <a:ea typeface="+mn-ea"/>
                <a:cs typeface="+mn-cs"/>
              </a:defRPr>
            </a:lvl1pPr>
          </a:lstStyle>
          <a:p>
            <a:pPr lvl="0" rtl="0"/>
            <a:r>
              <a:rPr lang="it-IT" noProof="0"/>
              <a:t>Fare clic per modificare lo stile del titolo dello schema</a:t>
            </a:r>
          </a:p>
        </p:txBody>
      </p:sp>
    </p:spTree>
    <p:extLst>
      <p:ext uri="{BB962C8B-B14F-4D97-AF65-F5344CB8AC3E}">
        <p14:creationId xmlns:p14="http://schemas.microsoft.com/office/powerpoint/2010/main" val="1476947594"/>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bg>
      <p:bgPr>
        <a:solidFill>
          <a:schemeClr val="accent2"/>
        </a:solidFill>
        <a:effectLst/>
      </p:bgPr>
    </p:bg>
    <p:spTree>
      <p:nvGrpSpPr>
        <p:cNvPr id="1" name=""/>
        <p:cNvGrpSpPr/>
        <p:nvPr/>
      </p:nvGrpSpPr>
      <p:grpSpPr>
        <a:xfrm>
          <a:off x="0" y="0"/>
          <a:ext cx="0" cy="0"/>
          <a:chOff x="0" y="0"/>
          <a:chExt cx="0" cy="0"/>
        </a:xfrm>
      </p:grpSpPr>
      <p:sp>
        <p:nvSpPr>
          <p:cNvPr id="34" name="Segnaposto testo 22">
            <a:extLst>
              <a:ext uri="{FF2B5EF4-FFF2-40B4-BE49-F238E27FC236}">
                <a16:creationId xmlns:a16="http://schemas.microsoft.com/office/drawing/2014/main" id="{41BF345D-81AF-4851-83A1-623398489054}"/>
              </a:ext>
            </a:extLst>
          </p:cNvPr>
          <p:cNvSpPr>
            <a:spLocks noGrp="1"/>
          </p:cNvSpPr>
          <p:nvPr>
            <p:ph type="body" sz="quarter" idx="21" hasCustomPrompt="1"/>
          </p:nvPr>
        </p:nvSpPr>
        <p:spPr>
          <a:xfrm>
            <a:off x="761917" y="517972"/>
            <a:ext cx="3108960" cy="1333500"/>
          </a:xfrm>
        </p:spPr>
        <p:txBody>
          <a:bodyPr rtlCol="0">
            <a:noAutofit/>
          </a:bodyPr>
          <a:lstStyle>
            <a:lvl1pPr marL="0" indent="0">
              <a:lnSpc>
                <a:spcPct val="90000"/>
              </a:lnSpc>
              <a:buNone/>
              <a:defRPr sz="8800" b="1">
                <a:solidFill>
                  <a:schemeClr val="tx1"/>
                </a:solidFill>
              </a:defRPr>
            </a:lvl1pPr>
          </a:lstStyle>
          <a:p>
            <a:pPr lvl="0" rtl="0"/>
            <a:r>
              <a:rPr lang="it-IT" noProof="0"/>
              <a:t>01</a:t>
            </a:r>
          </a:p>
        </p:txBody>
      </p:sp>
      <p:sp>
        <p:nvSpPr>
          <p:cNvPr id="21" name="Segnaposto immagine 20">
            <a:extLst>
              <a:ext uri="{FF2B5EF4-FFF2-40B4-BE49-F238E27FC236}">
                <a16:creationId xmlns:a16="http://schemas.microsoft.com/office/drawing/2014/main" id="{EC4F3A57-45ED-498D-858C-3EE63DF129C4}"/>
              </a:ext>
            </a:extLst>
          </p:cNvPr>
          <p:cNvSpPr>
            <a:spLocks noGrp="1"/>
          </p:cNvSpPr>
          <p:nvPr>
            <p:ph type="pic" sz="quarter" idx="11"/>
          </p:nvPr>
        </p:nvSpPr>
        <p:spPr>
          <a:xfrm>
            <a:off x="1036601" y="3552677"/>
            <a:ext cx="1874874" cy="2848123"/>
          </a:xfrm>
        </p:spPr>
        <p:txBody>
          <a:bodyPr rtlCol="0"/>
          <a:lstStyle/>
          <a:p>
            <a:pPr rtl="0"/>
            <a:r>
              <a:rPr lang="it-IT" noProof="0"/>
              <a:t>Fare clic sull'icona per inserire un'immagine</a:t>
            </a:r>
          </a:p>
        </p:txBody>
      </p:sp>
      <p:sp>
        <p:nvSpPr>
          <p:cNvPr id="22" name="Segnaposto immagine 20">
            <a:extLst>
              <a:ext uri="{FF2B5EF4-FFF2-40B4-BE49-F238E27FC236}">
                <a16:creationId xmlns:a16="http://schemas.microsoft.com/office/drawing/2014/main" id="{1AC5BB09-E3BA-4948-93B3-EDCAAB803112}"/>
              </a:ext>
            </a:extLst>
          </p:cNvPr>
          <p:cNvSpPr>
            <a:spLocks noGrp="1"/>
          </p:cNvSpPr>
          <p:nvPr>
            <p:ph type="pic" sz="quarter" idx="12"/>
          </p:nvPr>
        </p:nvSpPr>
        <p:spPr>
          <a:xfrm>
            <a:off x="3101197" y="3552677"/>
            <a:ext cx="1874874" cy="2848123"/>
          </a:xfrm>
        </p:spPr>
        <p:txBody>
          <a:bodyPr rtlCol="0"/>
          <a:lstStyle/>
          <a:p>
            <a:pPr rtl="0"/>
            <a:r>
              <a:rPr lang="it-IT" noProof="0"/>
              <a:t>Fare clic sull'icona per inserire un'immagine</a:t>
            </a:r>
          </a:p>
        </p:txBody>
      </p:sp>
      <p:sp>
        <p:nvSpPr>
          <p:cNvPr id="23" name="Segnaposto immagine 20">
            <a:extLst>
              <a:ext uri="{FF2B5EF4-FFF2-40B4-BE49-F238E27FC236}">
                <a16:creationId xmlns:a16="http://schemas.microsoft.com/office/drawing/2014/main" id="{BF83C6B7-5484-4586-8830-098BDCD9C987}"/>
              </a:ext>
            </a:extLst>
          </p:cNvPr>
          <p:cNvSpPr>
            <a:spLocks noGrp="1"/>
          </p:cNvSpPr>
          <p:nvPr>
            <p:ph type="pic" sz="quarter" idx="13"/>
          </p:nvPr>
        </p:nvSpPr>
        <p:spPr>
          <a:xfrm>
            <a:off x="5166324" y="3552677"/>
            <a:ext cx="1874874" cy="2848123"/>
          </a:xfrm>
        </p:spPr>
        <p:txBody>
          <a:bodyPr rtlCol="0"/>
          <a:lstStyle/>
          <a:p>
            <a:pPr rtl="0"/>
            <a:r>
              <a:rPr lang="it-IT" noProof="0"/>
              <a:t>Fare clic sull'icona per inserire un'immagine</a:t>
            </a:r>
          </a:p>
        </p:txBody>
      </p:sp>
      <p:sp>
        <p:nvSpPr>
          <p:cNvPr id="24" name="Segnaposto immagine 20">
            <a:extLst>
              <a:ext uri="{FF2B5EF4-FFF2-40B4-BE49-F238E27FC236}">
                <a16:creationId xmlns:a16="http://schemas.microsoft.com/office/drawing/2014/main" id="{0C5663B1-EED6-4D80-A7C2-19E1366387A4}"/>
              </a:ext>
            </a:extLst>
          </p:cNvPr>
          <p:cNvSpPr>
            <a:spLocks noGrp="1"/>
          </p:cNvSpPr>
          <p:nvPr>
            <p:ph type="pic" sz="quarter" idx="14"/>
          </p:nvPr>
        </p:nvSpPr>
        <p:spPr>
          <a:xfrm>
            <a:off x="7239069" y="3552677"/>
            <a:ext cx="1874874" cy="2848123"/>
          </a:xfrm>
        </p:spPr>
        <p:txBody>
          <a:bodyPr rtlCol="0"/>
          <a:lstStyle/>
          <a:p>
            <a:pPr rtl="0"/>
            <a:r>
              <a:rPr lang="it-IT" noProof="0"/>
              <a:t>Fare clic sull'icona per inserire un'immagine</a:t>
            </a:r>
          </a:p>
        </p:txBody>
      </p:sp>
      <p:sp>
        <p:nvSpPr>
          <p:cNvPr id="25" name="Segnaposto immagine 20">
            <a:extLst>
              <a:ext uri="{FF2B5EF4-FFF2-40B4-BE49-F238E27FC236}">
                <a16:creationId xmlns:a16="http://schemas.microsoft.com/office/drawing/2014/main" id="{D21E7B61-407B-40A7-9AF6-0D7E7106BCFC}"/>
              </a:ext>
            </a:extLst>
          </p:cNvPr>
          <p:cNvSpPr>
            <a:spLocks noGrp="1"/>
          </p:cNvSpPr>
          <p:nvPr>
            <p:ph type="pic" sz="quarter" idx="15"/>
          </p:nvPr>
        </p:nvSpPr>
        <p:spPr>
          <a:xfrm>
            <a:off x="9296046" y="3552677"/>
            <a:ext cx="1874874" cy="2848123"/>
          </a:xfrm>
        </p:spPr>
        <p:txBody>
          <a:bodyPr rtlCol="0"/>
          <a:lstStyle/>
          <a:p>
            <a:pPr rtl="0"/>
            <a:r>
              <a:rPr lang="it-IT" noProof="0"/>
              <a:t>Fare clic sull'icona per inserire un'immagine</a:t>
            </a:r>
          </a:p>
        </p:txBody>
      </p:sp>
      <p:sp>
        <p:nvSpPr>
          <p:cNvPr id="30" name="Segnaposto data 3">
            <a:extLst>
              <a:ext uri="{FF2B5EF4-FFF2-40B4-BE49-F238E27FC236}">
                <a16:creationId xmlns:a16="http://schemas.microsoft.com/office/drawing/2014/main" id="{415C3ACC-5A8A-46E6-BA0D-90ADD27E2F85}"/>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rtl="0"/>
            <a:fld id="{603B2BE2-A242-4DCA-875F-0065BBFE90E6}" type="datetime1">
              <a:rPr lang="it-IT" noProof="0" smtClean="0"/>
              <a:t>15/10/2022</a:t>
            </a:fld>
            <a:endParaRPr lang="it-IT" noProof="0"/>
          </a:p>
        </p:txBody>
      </p:sp>
      <p:sp>
        <p:nvSpPr>
          <p:cNvPr id="31" name="Segnaposto numero diapositiva 5">
            <a:extLst>
              <a:ext uri="{FF2B5EF4-FFF2-40B4-BE49-F238E27FC236}">
                <a16:creationId xmlns:a16="http://schemas.microsoft.com/office/drawing/2014/main" id="{0D00A5C2-DCEE-4CB3-9307-61EB88B1D59C}"/>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pPr rtl="0"/>
            <a:fld id="{294A09A9-5501-47C1-A89A-A340965A2BE2}" type="slidenum">
              <a:rPr lang="it-IT" noProof="0" smtClean="0"/>
              <a:pPr rtl="0"/>
              <a:t>‹#›</a:t>
            </a:fld>
            <a:endParaRPr lang="it-IT" noProof="0"/>
          </a:p>
        </p:txBody>
      </p:sp>
      <p:sp>
        <p:nvSpPr>
          <p:cNvPr id="2" name="Titolo 1">
            <a:extLst>
              <a:ext uri="{FF2B5EF4-FFF2-40B4-BE49-F238E27FC236}">
                <a16:creationId xmlns:a16="http://schemas.microsoft.com/office/drawing/2014/main" id="{E3E8CB70-B054-4294-AD29-EE7A75C723E5}"/>
              </a:ext>
            </a:extLst>
          </p:cNvPr>
          <p:cNvSpPr>
            <a:spLocks noGrp="1"/>
          </p:cNvSpPr>
          <p:nvPr>
            <p:ph type="title"/>
          </p:nvPr>
        </p:nvSpPr>
        <p:spPr>
          <a:xfrm>
            <a:off x="1051560" y="651507"/>
            <a:ext cx="8991563" cy="1005839"/>
          </a:xfrm>
        </p:spPr>
        <p:txBody>
          <a:bodyPr vert="horz" lIns="91440" tIns="45720" rIns="91440" bIns="45720" rtlCol="0" anchor="ctr">
            <a:noAutofit/>
          </a:bodyPr>
          <a:lstStyle>
            <a:lvl1pPr>
              <a:lnSpc>
                <a:spcPct val="90000"/>
              </a:lnSpc>
              <a:defRPr lang="en-US">
                <a:solidFill>
                  <a:schemeClr val="accent2">
                    <a:lumMod val="50000"/>
                  </a:schemeClr>
                </a:solidFill>
                <a:ea typeface="+mn-ea"/>
                <a:cs typeface="+mn-cs"/>
              </a:defRPr>
            </a:lvl1pPr>
          </a:lstStyle>
          <a:p>
            <a:pPr marL="0" lvl="0" indent="0" rtl="0">
              <a:spcBef>
                <a:spcPts val="1000"/>
              </a:spcBef>
              <a:buFont typeface="Arial" panose="020B0604020202020204" pitchFamily="34" charset="0"/>
            </a:pPr>
            <a:r>
              <a:rPr lang="it-IT" noProof="0"/>
              <a:t>Fare clic per modificare lo stile del titolo dello schema</a:t>
            </a:r>
          </a:p>
        </p:txBody>
      </p:sp>
      <p:sp>
        <p:nvSpPr>
          <p:cNvPr id="4" name="Segnaposto testo 3">
            <a:extLst>
              <a:ext uri="{FF2B5EF4-FFF2-40B4-BE49-F238E27FC236}">
                <a16:creationId xmlns:a16="http://schemas.microsoft.com/office/drawing/2014/main" id="{28E0D608-4E7A-4014-9F62-CB43A0C83943}"/>
              </a:ext>
            </a:extLst>
          </p:cNvPr>
          <p:cNvSpPr>
            <a:spLocks noGrp="1"/>
          </p:cNvSpPr>
          <p:nvPr>
            <p:ph type="body" sz="quarter" idx="16" hasCustomPrompt="1"/>
          </p:nvPr>
        </p:nvSpPr>
        <p:spPr>
          <a:xfrm>
            <a:off x="1036638" y="2717800"/>
            <a:ext cx="1866900" cy="711200"/>
          </a:xfrm>
        </p:spPr>
        <p:txBody>
          <a:bodyPr rtlCol="0">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rtl="0"/>
            <a:r>
              <a:rPr lang="it-IT" noProof="0"/>
              <a:t>Nome</a:t>
            </a:r>
          </a:p>
          <a:p>
            <a:pPr lvl="0" rtl="0"/>
            <a:r>
              <a:rPr lang="it-IT" noProof="0"/>
              <a:t>Titolo</a:t>
            </a:r>
          </a:p>
        </p:txBody>
      </p:sp>
      <p:sp>
        <p:nvSpPr>
          <p:cNvPr id="26" name="Segnaposto testo 3">
            <a:extLst>
              <a:ext uri="{FF2B5EF4-FFF2-40B4-BE49-F238E27FC236}">
                <a16:creationId xmlns:a16="http://schemas.microsoft.com/office/drawing/2014/main" id="{9C3A63B0-4EEA-45BC-A016-5FDA0969EA00}"/>
              </a:ext>
            </a:extLst>
          </p:cNvPr>
          <p:cNvSpPr>
            <a:spLocks noGrp="1"/>
          </p:cNvSpPr>
          <p:nvPr>
            <p:ph type="body" sz="quarter" idx="17" hasCustomPrompt="1"/>
          </p:nvPr>
        </p:nvSpPr>
        <p:spPr>
          <a:xfrm>
            <a:off x="3086100" y="2718405"/>
            <a:ext cx="1866900" cy="711200"/>
          </a:xfrm>
        </p:spPr>
        <p:txBody>
          <a:bodyPr rtlCol="0">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rtl="0"/>
            <a:r>
              <a:rPr lang="it-IT" noProof="0"/>
              <a:t>Nome</a:t>
            </a:r>
          </a:p>
          <a:p>
            <a:pPr lvl="0" rtl="0"/>
            <a:r>
              <a:rPr lang="it-IT" noProof="0"/>
              <a:t>Titolo</a:t>
            </a:r>
          </a:p>
        </p:txBody>
      </p:sp>
      <p:sp>
        <p:nvSpPr>
          <p:cNvPr id="27" name="Segnaposto testo 3">
            <a:extLst>
              <a:ext uri="{FF2B5EF4-FFF2-40B4-BE49-F238E27FC236}">
                <a16:creationId xmlns:a16="http://schemas.microsoft.com/office/drawing/2014/main" id="{7080679B-5220-4478-B631-7112F870B7AC}"/>
              </a:ext>
            </a:extLst>
          </p:cNvPr>
          <p:cNvSpPr>
            <a:spLocks noGrp="1"/>
          </p:cNvSpPr>
          <p:nvPr>
            <p:ph type="body" sz="quarter" idx="18" hasCustomPrompt="1"/>
          </p:nvPr>
        </p:nvSpPr>
        <p:spPr>
          <a:xfrm>
            <a:off x="5143500" y="2718405"/>
            <a:ext cx="1866900" cy="711200"/>
          </a:xfrm>
        </p:spPr>
        <p:txBody>
          <a:bodyPr rtlCol="0">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rtl="0"/>
            <a:r>
              <a:rPr lang="it-IT" noProof="0"/>
              <a:t>Nome</a:t>
            </a:r>
          </a:p>
          <a:p>
            <a:pPr lvl="0" rtl="0"/>
            <a:r>
              <a:rPr lang="it-IT" noProof="0"/>
              <a:t>Titolo</a:t>
            </a:r>
          </a:p>
        </p:txBody>
      </p:sp>
      <p:sp>
        <p:nvSpPr>
          <p:cNvPr id="28" name="Segnaposto testo 3">
            <a:extLst>
              <a:ext uri="{FF2B5EF4-FFF2-40B4-BE49-F238E27FC236}">
                <a16:creationId xmlns:a16="http://schemas.microsoft.com/office/drawing/2014/main" id="{9E4F61A3-2797-46FB-ACA7-0443E3BBDD20}"/>
              </a:ext>
            </a:extLst>
          </p:cNvPr>
          <p:cNvSpPr>
            <a:spLocks noGrp="1"/>
          </p:cNvSpPr>
          <p:nvPr>
            <p:ph type="body" sz="quarter" idx="19" hasCustomPrompt="1"/>
          </p:nvPr>
        </p:nvSpPr>
        <p:spPr>
          <a:xfrm>
            <a:off x="7239070" y="2718405"/>
            <a:ext cx="1866900" cy="711200"/>
          </a:xfrm>
        </p:spPr>
        <p:txBody>
          <a:bodyPr rtlCol="0">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rtl="0"/>
            <a:r>
              <a:rPr lang="it-IT" noProof="0"/>
              <a:t>Nome</a:t>
            </a:r>
          </a:p>
          <a:p>
            <a:pPr lvl="0" rtl="0"/>
            <a:r>
              <a:rPr lang="it-IT" noProof="0"/>
              <a:t>Titolo</a:t>
            </a:r>
          </a:p>
        </p:txBody>
      </p:sp>
      <p:sp>
        <p:nvSpPr>
          <p:cNvPr id="29" name="Segnaposto testo 3">
            <a:extLst>
              <a:ext uri="{FF2B5EF4-FFF2-40B4-BE49-F238E27FC236}">
                <a16:creationId xmlns:a16="http://schemas.microsoft.com/office/drawing/2014/main" id="{14ED733B-1DE9-4FDC-BD5F-2BE3BB07C93E}"/>
              </a:ext>
            </a:extLst>
          </p:cNvPr>
          <p:cNvSpPr>
            <a:spLocks noGrp="1"/>
          </p:cNvSpPr>
          <p:nvPr>
            <p:ph type="body" sz="quarter" idx="20" hasCustomPrompt="1"/>
          </p:nvPr>
        </p:nvSpPr>
        <p:spPr>
          <a:xfrm>
            <a:off x="9304020" y="2718405"/>
            <a:ext cx="1866900" cy="711200"/>
          </a:xfrm>
        </p:spPr>
        <p:txBody>
          <a:bodyPr rtlCol="0">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rtl="0"/>
            <a:r>
              <a:rPr lang="it-IT" noProof="0"/>
              <a:t>Nome</a:t>
            </a:r>
          </a:p>
          <a:p>
            <a:pPr lvl="0" rtl="0"/>
            <a:r>
              <a:rPr lang="it-IT" noProof="0"/>
              <a:t>Titolo</a:t>
            </a:r>
          </a:p>
        </p:txBody>
      </p:sp>
    </p:spTree>
    <p:extLst>
      <p:ext uri="{BB962C8B-B14F-4D97-AF65-F5344CB8AC3E}">
        <p14:creationId xmlns:p14="http://schemas.microsoft.com/office/powerpoint/2010/main" val="2405858091"/>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lonna contenuto 1">
    <p:bg>
      <p:bgPr>
        <a:solidFill>
          <a:schemeClr val="bg2"/>
        </a:solidFill>
        <a:effectLst/>
      </p:bgPr>
    </p:bg>
    <p:spTree>
      <p:nvGrpSpPr>
        <p:cNvPr id="1" name=""/>
        <p:cNvGrpSpPr/>
        <p:nvPr/>
      </p:nvGrpSpPr>
      <p:grpSpPr>
        <a:xfrm>
          <a:off x="0" y="0"/>
          <a:ext cx="0" cy="0"/>
          <a:chOff x="0" y="0"/>
          <a:chExt cx="0" cy="0"/>
        </a:xfrm>
      </p:grpSpPr>
      <p:sp>
        <p:nvSpPr>
          <p:cNvPr id="10" name="Segnaposto immagine 9">
            <a:extLst>
              <a:ext uri="{FF2B5EF4-FFF2-40B4-BE49-F238E27FC236}">
                <a16:creationId xmlns:a16="http://schemas.microsoft.com/office/drawing/2014/main" id="{B275B11D-8F3F-472B-BBCC-A4F7415AC0A5}"/>
              </a:ext>
            </a:extLst>
          </p:cNvPr>
          <p:cNvSpPr>
            <a:spLocks noGrp="1"/>
          </p:cNvSpPr>
          <p:nvPr>
            <p:ph type="pic" sz="quarter" idx="10"/>
          </p:nvPr>
        </p:nvSpPr>
        <p:spPr>
          <a:xfrm>
            <a:off x="1028700" y="3543300"/>
            <a:ext cx="3924300" cy="3314700"/>
          </a:xfrm>
        </p:spPr>
        <p:txBody>
          <a:bodyPr rtlCol="0"/>
          <a:lstStyle/>
          <a:p>
            <a:pPr rtl="0"/>
            <a:r>
              <a:rPr lang="it-IT" noProof="0"/>
              <a:t>Fare clic sull'icona per inserire un'immagine</a:t>
            </a:r>
          </a:p>
        </p:txBody>
      </p:sp>
      <p:sp>
        <p:nvSpPr>
          <p:cNvPr id="6" name="Segnaposto contenuto 2">
            <a:extLst>
              <a:ext uri="{FF2B5EF4-FFF2-40B4-BE49-F238E27FC236}">
                <a16:creationId xmlns:a16="http://schemas.microsoft.com/office/drawing/2014/main" id="{99F0629D-1A5F-4F4F-90D6-430379624EFF}"/>
              </a:ext>
            </a:extLst>
          </p:cNvPr>
          <p:cNvSpPr>
            <a:spLocks noGrp="1"/>
          </p:cNvSpPr>
          <p:nvPr>
            <p:ph idx="4294967295"/>
          </p:nvPr>
        </p:nvSpPr>
        <p:spPr>
          <a:xfrm>
            <a:off x="6191250" y="1981200"/>
            <a:ext cx="4972050" cy="4473575"/>
          </a:xfrm>
        </p:spPr>
        <p:txBody>
          <a:bodyPr rtlCol="0">
            <a:normAutofit/>
          </a:bodyPr>
          <a:lstStyle>
            <a:lvl1pPr marL="0" indent="0">
              <a:buNone/>
              <a:defRPr/>
            </a:lvl1pPr>
          </a:lstStyle>
          <a:p>
            <a:pPr lvl="0" rtl="0"/>
            <a:r>
              <a:rPr lang="it-IT" sz="1600" noProof="0">
                <a:solidFill>
                  <a:schemeClr val="tx2">
                    <a:lumMod val="50000"/>
                  </a:schemeClr>
                </a:solidFill>
                <a:latin typeface="Biome Light" panose="020B0303030204020804" pitchFamily="34" charset="0"/>
                <a:cs typeface="Biome Light" panose="020B0303030204020804" pitchFamily="34" charset="0"/>
              </a:rPr>
              <a:t>Fare clic per modificare gli stili del testo dello schema</a:t>
            </a:r>
          </a:p>
        </p:txBody>
      </p:sp>
      <p:sp>
        <p:nvSpPr>
          <p:cNvPr id="17" name="Segnaposto data 3">
            <a:extLst>
              <a:ext uri="{FF2B5EF4-FFF2-40B4-BE49-F238E27FC236}">
                <a16:creationId xmlns:a16="http://schemas.microsoft.com/office/drawing/2014/main" id="{218C063B-0EE9-4FD5-A116-241C245452AC}"/>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rtl="0"/>
            <a:fld id="{AAA4873E-0A0D-4409-8856-3C9BB74FC674}" type="datetime1">
              <a:rPr lang="it-IT" noProof="0" smtClean="0"/>
              <a:t>15/10/2022</a:t>
            </a:fld>
            <a:endParaRPr lang="it-IT" noProof="0"/>
          </a:p>
        </p:txBody>
      </p:sp>
      <p:sp>
        <p:nvSpPr>
          <p:cNvPr id="18" name="Segnaposto numero diapositiva 5">
            <a:extLst>
              <a:ext uri="{FF2B5EF4-FFF2-40B4-BE49-F238E27FC236}">
                <a16:creationId xmlns:a16="http://schemas.microsoft.com/office/drawing/2014/main" id="{D417B369-6569-4DCC-B684-BE1A7C5D0B8D}"/>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pPr rtl="0"/>
            <a:fld id="{294A09A9-5501-47C1-A89A-A340965A2BE2}" type="slidenum">
              <a:rPr lang="it-IT" noProof="0" smtClean="0"/>
              <a:pPr rtl="0"/>
              <a:t>‹#›</a:t>
            </a:fld>
            <a:endParaRPr lang="it-IT" noProof="0"/>
          </a:p>
        </p:txBody>
      </p:sp>
      <p:sp>
        <p:nvSpPr>
          <p:cNvPr id="2" name="Titolo 1">
            <a:extLst>
              <a:ext uri="{FF2B5EF4-FFF2-40B4-BE49-F238E27FC236}">
                <a16:creationId xmlns:a16="http://schemas.microsoft.com/office/drawing/2014/main" id="{4AEEC1A7-43C3-481E-95D0-5616242E1A01}"/>
              </a:ext>
            </a:extLst>
          </p:cNvPr>
          <p:cNvSpPr>
            <a:spLocks noGrp="1"/>
          </p:cNvSpPr>
          <p:nvPr>
            <p:ph type="title" hasCustomPrompt="1"/>
          </p:nvPr>
        </p:nvSpPr>
        <p:spPr>
          <a:xfrm>
            <a:off x="895534" y="539225"/>
            <a:ext cx="3924300" cy="2434386"/>
          </a:xfrm>
        </p:spPr>
        <p:txBody>
          <a:bodyPr vert="horz" lIns="91440" tIns="45720" rIns="91440" bIns="45720" rtlCol="0" anchor="ctr">
            <a:normAutofit/>
          </a:bodyPr>
          <a:lstStyle>
            <a:lvl1pPr>
              <a:defRPr lang="en-US" sz="7200">
                <a:solidFill>
                  <a:schemeClr val="accent2">
                    <a:lumMod val="50000"/>
                  </a:schemeClr>
                </a:solidFill>
                <a:latin typeface="+mn-lt"/>
                <a:ea typeface="+mn-ea"/>
                <a:cs typeface="+mn-cs"/>
              </a:defRPr>
            </a:lvl1pPr>
          </a:lstStyle>
          <a:p>
            <a:pPr lvl="0" rtl="0"/>
            <a:r>
              <a:rPr lang="it-IT" noProof="0"/>
              <a:t>Fare clic per inserire il titolo</a:t>
            </a:r>
          </a:p>
        </p:txBody>
      </p:sp>
      <p:cxnSp>
        <p:nvCxnSpPr>
          <p:cNvPr id="3" name="Connettore diritto 2">
            <a:extLst>
              <a:ext uri="{FF2B5EF4-FFF2-40B4-BE49-F238E27FC236}">
                <a16:creationId xmlns:a16="http://schemas.microsoft.com/office/drawing/2014/main" id="{DC6CF0E0-8FF2-4FE7-AC69-85BEFA656508}"/>
              </a:ext>
            </a:extLst>
          </p:cNvPr>
          <p:cNvCxnSpPr>
            <a:cxnSpLocks/>
          </p:cNvCxnSpPr>
          <p:nvPr userDrawn="1"/>
        </p:nvCxnSpPr>
        <p:spPr>
          <a:xfrm>
            <a:off x="1028700" y="457211"/>
            <a:ext cx="1142999" cy="0"/>
          </a:xfrm>
          <a:prstGeom prst="line">
            <a:avLst/>
          </a:prstGeom>
          <a:ln w="158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51072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9198F9AA-2C87-421D-97C1-B4248DFDC2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it-IT" noProof="0"/>
              <a:t>Fare clic per modificare lo stile del titolo</a:t>
            </a:r>
          </a:p>
        </p:txBody>
      </p:sp>
      <p:sp>
        <p:nvSpPr>
          <p:cNvPr id="3" name="Segnaposto testo 2">
            <a:extLst>
              <a:ext uri="{FF2B5EF4-FFF2-40B4-BE49-F238E27FC236}">
                <a16:creationId xmlns:a16="http://schemas.microsoft.com/office/drawing/2014/main" id="{AE98FC63-C8D2-4CE6-A3F1-EE8ED24590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4" name="Segnaposto data 3">
            <a:extLst>
              <a:ext uri="{FF2B5EF4-FFF2-40B4-BE49-F238E27FC236}">
                <a16:creationId xmlns:a16="http://schemas.microsoft.com/office/drawing/2014/main" id="{EED77A09-15C2-4E47-948E-AACAFCA47D40}"/>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rtl="0"/>
            <a:fld id="{95FF0006-E4F4-4412-9FB1-A8AF33AB7300}" type="datetime1">
              <a:rPr lang="it-IT" noProof="0" smtClean="0"/>
              <a:t>15/10/2022</a:t>
            </a:fld>
            <a:endParaRPr lang="it-IT" noProof="0"/>
          </a:p>
        </p:txBody>
      </p:sp>
      <p:sp>
        <p:nvSpPr>
          <p:cNvPr id="5" name="Segnaposto piè di pagina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it-IT" noProof="0"/>
          </a:p>
        </p:txBody>
      </p:sp>
      <p:sp>
        <p:nvSpPr>
          <p:cNvPr id="6" name="Segnaposto numero diapositiva 5">
            <a:extLst>
              <a:ext uri="{FF2B5EF4-FFF2-40B4-BE49-F238E27FC236}">
                <a16:creationId xmlns:a16="http://schemas.microsoft.com/office/drawing/2014/main" id="{CDC57CF0-034F-450D-937C-718D5AF1A05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pPr rtl="0"/>
            <a:fld id="{294A09A9-5501-47C1-A89A-A340965A2BE2}" type="slidenum">
              <a:rPr lang="it-IT" noProof="0" smtClean="0"/>
              <a:pPr rtl="0"/>
              <a:t>‹#›</a:t>
            </a:fld>
            <a:endParaRPr lang="it-IT" noProof="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60" r:id="rId6"/>
    <p:sldLayoutId id="2147483654" r:id="rId7"/>
    <p:sldLayoutId id="2147483659" r:id="rId8"/>
    <p:sldLayoutId id="2147483655" r:id="rId9"/>
    <p:sldLayoutId id="2147483656" r:id="rId10"/>
    <p:sldLayoutId id="2147483658" r:id="rId11"/>
    <p:sldLayoutId id="2147483657" r:id="rId12"/>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648" userDrawn="1">
          <p15:clr>
            <a:srgbClr val="F26B43"/>
          </p15:clr>
        </p15:guide>
        <p15:guide id="2" pos="1176" userDrawn="1">
          <p15:clr>
            <a:srgbClr val="F26B43"/>
          </p15:clr>
        </p15:guide>
        <p15:guide id="3" pos="1296" userDrawn="1">
          <p15:clr>
            <a:srgbClr val="F26B43"/>
          </p15:clr>
        </p15:guide>
        <p15:guide id="4" pos="1824" userDrawn="1">
          <p15:clr>
            <a:srgbClr val="F26B43"/>
          </p15:clr>
        </p15:guide>
        <p15:guide id="5" pos="1944" userDrawn="1">
          <p15:clr>
            <a:srgbClr val="F26B43"/>
          </p15:clr>
        </p15:guide>
        <p15:guide id="6" pos="2472" userDrawn="1">
          <p15:clr>
            <a:srgbClr val="F26B43"/>
          </p15:clr>
        </p15:guide>
        <p15:guide id="7" pos="2592" userDrawn="1">
          <p15:clr>
            <a:srgbClr val="F26B43"/>
          </p15:clr>
        </p15:guide>
        <p15:guide id="8" pos="3120" userDrawn="1">
          <p15:clr>
            <a:srgbClr val="F26B43"/>
          </p15:clr>
        </p15:guide>
        <p15:guide id="9" pos="3240" userDrawn="1">
          <p15:clr>
            <a:srgbClr val="F26B43"/>
          </p15:clr>
        </p15:guide>
        <p15:guide id="10" pos="3792" userDrawn="1">
          <p15:clr>
            <a:srgbClr val="F26B43"/>
          </p15:clr>
        </p15:guide>
        <p15:guide id="11" pos="3912" userDrawn="1">
          <p15:clr>
            <a:srgbClr val="F26B43"/>
          </p15:clr>
        </p15:guide>
        <p15:guide id="12" pos="4416" userDrawn="1">
          <p15:clr>
            <a:srgbClr val="F26B43"/>
          </p15:clr>
        </p15:guide>
        <p15:guide id="13" pos="4560" userDrawn="1">
          <p15:clr>
            <a:srgbClr val="F26B43"/>
          </p15:clr>
        </p15:guide>
        <p15:guide id="14" pos="5088" userDrawn="1">
          <p15:clr>
            <a:srgbClr val="F26B43"/>
          </p15:clr>
        </p15:guide>
        <p15:guide id="15" pos="5208" userDrawn="1">
          <p15:clr>
            <a:srgbClr val="F26B43"/>
          </p15:clr>
        </p15:guide>
        <p15:guide id="16" pos="5736" userDrawn="1">
          <p15:clr>
            <a:srgbClr val="F26B43"/>
          </p15:clr>
        </p15:guide>
        <p15:guide id="17" pos="5856" userDrawn="1">
          <p15:clr>
            <a:srgbClr val="F26B43"/>
          </p15:clr>
        </p15:guide>
        <p15:guide id="18" pos="6384" userDrawn="1">
          <p15:clr>
            <a:srgbClr val="F26B43"/>
          </p15:clr>
        </p15:guide>
        <p15:guide id="19" pos="6504" userDrawn="1">
          <p15:clr>
            <a:srgbClr val="F26B43"/>
          </p15:clr>
        </p15:guide>
        <p15:guide id="20" pos="7032" userDrawn="1">
          <p15:clr>
            <a:srgbClr val="F26B43"/>
          </p15:clr>
        </p15:guide>
        <p15:guide id="21" orient="horz" pos="288" userDrawn="1">
          <p15:clr>
            <a:srgbClr val="F26B43"/>
          </p15:clr>
        </p15:guide>
        <p15:guide id="22" orient="horz" pos="1128" userDrawn="1">
          <p15:clr>
            <a:srgbClr val="F26B43"/>
          </p15:clr>
        </p15:guide>
        <p15:guide id="23" orient="horz" pos="1248" userDrawn="1">
          <p15:clr>
            <a:srgbClr val="F26B43"/>
          </p15:clr>
        </p15:guide>
        <p15:guide id="24" orient="horz" pos="2088" userDrawn="1">
          <p15:clr>
            <a:srgbClr val="F26B43"/>
          </p15:clr>
        </p15:guide>
        <p15:guide id="25" orient="horz" pos="2232" userDrawn="1">
          <p15:clr>
            <a:srgbClr val="F26B43"/>
          </p15:clr>
        </p15:guide>
        <p15:guide id="26" orient="horz" pos="3048" userDrawn="1">
          <p15:clr>
            <a:srgbClr val="F26B43"/>
          </p15:clr>
        </p15:guide>
        <p15:guide id="27" orient="horz" pos="3192" userDrawn="1">
          <p15:clr>
            <a:srgbClr val="F26B43"/>
          </p15:clr>
        </p15:guide>
        <p15:guide id="28" orient="horz" pos="403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6.png"/><Relationship Id="rId4"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image" Target="../media/image4.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image" Target="../media/image2.png"/><Relationship Id="rId5" Type="http://schemas.openxmlformats.org/officeDocument/2006/relationships/image" Target="../media/image6.jpg"/><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pic>
        <p:nvPicPr>
          <p:cNvPr id="5" name="Segnaposto immagine 12">
            <a:extLst>
              <a:ext uri="{FF2B5EF4-FFF2-40B4-BE49-F238E27FC236}">
                <a16:creationId xmlns:a16="http://schemas.microsoft.com/office/drawing/2014/main" id="{7719B26B-F98D-475B-B14E-DE9863FA8C85}"/>
              </a:ext>
            </a:extLst>
          </p:cNvPr>
          <p:cNvPicPr>
            <a:picLocks noChangeAspect="1"/>
          </p:cNvPicPr>
          <p:nvPr/>
        </p:nvPicPr>
        <p:blipFill rotWithShape="1">
          <a:blip r:embed="rId3"/>
          <a:srcRect t="3382" r="75989" b="3382"/>
          <a:stretch/>
        </p:blipFill>
        <p:spPr>
          <a:xfrm>
            <a:off x="1500222" y="3279772"/>
            <a:ext cx="1193935" cy="4636168"/>
          </a:xfrm>
          <a:prstGeom prst="rect">
            <a:avLst/>
          </a:prstGeom>
        </p:spPr>
      </p:pic>
      <p:pic>
        <p:nvPicPr>
          <p:cNvPr id="13" name="Segnaposto immagine 12">
            <a:extLst>
              <a:ext uri="{FF2B5EF4-FFF2-40B4-BE49-F238E27FC236}">
                <a16:creationId xmlns:a16="http://schemas.microsoft.com/office/drawing/2014/main" id="{D8A8D034-C6D5-4E66-9CC0-1AE0BF2AA97E}"/>
              </a:ext>
            </a:extLst>
          </p:cNvPr>
          <p:cNvPicPr>
            <a:picLocks noGrp="1" noChangeAspect="1"/>
          </p:cNvPicPr>
          <p:nvPr>
            <p:ph type="pic" sz="quarter" idx="11"/>
          </p:nvPr>
        </p:nvPicPr>
        <p:blipFill rotWithShape="1">
          <a:blip r:embed="rId3"/>
          <a:srcRect l="25255" t="3382" b="3382"/>
          <a:stretch/>
        </p:blipFill>
        <p:spPr>
          <a:xfrm>
            <a:off x="238836" y="3279772"/>
            <a:ext cx="3716708" cy="4636168"/>
          </a:xfrm>
        </p:spPr>
      </p:pic>
      <p:sp>
        <p:nvSpPr>
          <p:cNvPr id="18" name="Segnaposto testo 17">
            <a:extLst>
              <a:ext uri="{FF2B5EF4-FFF2-40B4-BE49-F238E27FC236}">
                <a16:creationId xmlns:a16="http://schemas.microsoft.com/office/drawing/2014/main" id="{27A48A35-E5E4-4A5F-9F91-BAEA4F5DF21D}"/>
              </a:ext>
            </a:extLst>
          </p:cNvPr>
          <p:cNvSpPr>
            <a:spLocks noGrp="1"/>
          </p:cNvSpPr>
          <p:nvPr>
            <p:ph type="body" sz="quarter" idx="12"/>
          </p:nvPr>
        </p:nvSpPr>
        <p:spPr>
          <a:xfrm>
            <a:off x="1028700" y="5078187"/>
            <a:ext cx="3222058" cy="1042834"/>
          </a:xfrm>
          <a:solidFill>
            <a:srgbClr val="FAFAFA"/>
          </a:solidFill>
        </p:spPr>
        <p:txBody>
          <a:bodyPr rtlCol="0"/>
          <a:lstStyle/>
          <a:p>
            <a:pPr rtl="0"/>
            <a:r>
              <a:rPr lang="it-IT" dirty="0">
                <a:solidFill>
                  <a:schemeClr val="bg1">
                    <a:lumMod val="85000"/>
                    <a:lumOff val="15000"/>
                  </a:schemeClr>
                </a:solidFill>
              </a:rPr>
              <a:t>Baioni Francesco</a:t>
            </a:r>
          </a:p>
          <a:p>
            <a:pPr rtl="0"/>
            <a:r>
              <a:rPr lang="it-IT" dirty="0">
                <a:solidFill>
                  <a:schemeClr val="bg1">
                    <a:lumMod val="85000"/>
                    <a:lumOff val="15000"/>
                  </a:schemeClr>
                </a:solidFill>
              </a:rPr>
              <a:t>Caprari David</a:t>
            </a:r>
          </a:p>
          <a:p>
            <a:pPr rtl="0"/>
            <a:r>
              <a:rPr lang="it-IT" dirty="0">
                <a:solidFill>
                  <a:schemeClr val="bg1">
                    <a:lumMod val="85000"/>
                    <a:lumOff val="15000"/>
                  </a:schemeClr>
                </a:solidFill>
              </a:rPr>
              <a:t>Cingolani Cristian</a:t>
            </a:r>
          </a:p>
          <a:p>
            <a:pPr rtl="0"/>
            <a:endParaRPr lang="it-IT" dirty="0">
              <a:solidFill>
                <a:schemeClr val="bg1">
                  <a:lumMod val="85000"/>
                  <a:lumOff val="15000"/>
                </a:schemeClr>
              </a:solidFill>
            </a:endParaRPr>
          </a:p>
        </p:txBody>
      </p:sp>
      <p:sp>
        <p:nvSpPr>
          <p:cNvPr id="4" name="Titolo 3">
            <a:extLst>
              <a:ext uri="{FF2B5EF4-FFF2-40B4-BE49-F238E27FC236}">
                <a16:creationId xmlns:a16="http://schemas.microsoft.com/office/drawing/2014/main" id="{88467C95-DF23-40B9-B265-2E6F3DE29030}"/>
              </a:ext>
            </a:extLst>
          </p:cNvPr>
          <p:cNvSpPr>
            <a:spLocks noGrp="1"/>
          </p:cNvSpPr>
          <p:nvPr>
            <p:ph type="title"/>
          </p:nvPr>
        </p:nvSpPr>
        <p:spPr/>
        <p:txBody>
          <a:bodyPr rtlCol="0">
            <a:normAutofit fontScale="90000"/>
          </a:bodyPr>
          <a:lstStyle/>
          <a:p>
            <a:pPr rtl="0"/>
            <a:r>
              <a:rPr lang="it-IT" dirty="0" err="1">
                <a:solidFill>
                  <a:schemeClr val="bg1">
                    <a:lumMod val="85000"/>
                    <a:lumOff val="15000"/>
                  </a:schemeClr>
                </a:solidFill>
              </a:rPr>
              <a:t>Pac</a:t>
            </a:r>
            <a:r>
              <a:rPr lang="it-IT" dirty="0">
                <a:solidFill>
                  <a:schemeClr val="bg1">
                    <a:lumMod val="85000"/>
                    <a:lumOff val="15000"/>
                  </a:schemeClr>
                </a:solidFill>
              </a:rPr>
              <a:t>-man with </a:t>
            </a:r>
            <a:r>
              <a:rPr lang="it-IT" dirty="0" err="1">
                <a:solidFill>
                  <a:schemeClr val="bg1">
                    <a:lumMod val="85000"/>
                    <a:lumOff val="15000"/>
                  </a:schemeClr>
                </a:solidFill>
              </a:rPr>
              <a:t>Unity</a:t>
            </a:r>
            <a:r>
              <a:rPr lang="it-IT" dirty="0">
                <a:solidFill>
                  <a:schemeClr val="bg1">
                    <a:lumMod val="85000"/>
                    <a:lumOff val="15000"/>
                  </a:schemeClr>
                </a:solidFill>
              </a:rPr>
              <a:t> ML-Agents Toolkit</a:t>
            </a:r>
          </a:p>
        </p:txBody>
      </p:sp>
      <p:sp>
        <p:nvSpPr>
          <p:cNvPr id="2" name="Rettangolo 1">
            <a:extLst>
              <a:ext uri="{FF2B5EF4-FFF2-40B4-BE49-F238E27FC236}">
                <a16:creationId xmlns:a16="http://schemas.microsoft.com/office/drawing/2014/main" id="{725C69D2-64B8-4388-9FB2-CAD0EDFA1FFB}"/>
              </a:ext>
            </a:extLst>
          </p:cNvPr>
          <p:cNvSpPr/>
          <p:nvPr/>
        </p:nvSpPr>
        <p:spPr>
          <a:xfrm>
            <a:off x="0" y="4589092"/>
            <a:ext cx="1110953" cy="2110811"/>
          </a:xfrm>
          <a:prstGeom prst="rect">
            <a:avLst/>
          </a:prstGeom>
          <a:solidFill>
            <a:srgbClr val="FAFA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6" name="Connettore diritto 5">
            <a:extLst>
              <a:ext uri="{FF2B5EF4-FFF2-40B4-BE49-F238E27FC236}">
                <a16:creationId xmlns:a16="http://schemas.microsoft.com/office/drawing/2014/main" id="{B93520F8-1B3D-48F8-AE09-E3D88E6D47F5}"/>
              </a:ext>
            </a:extLst>
          </p:cNvPr>
          <p:cNvCxnSpPr>
            <a:cxnSpLocks/>
          </p:cNvCxnSpPr>
          <p:nvPr/>
        </p:nvCxnSpPr>
        <p:spPr>
          <a:xfrm>
            <a:off x="4250758" y="5153114"/>
            <a:ext cx="0" cy="1110953"/>
          </a:xfrm>
          <a:prstGeom prst="line">
            <a:avLst/>
          </a:prstGeom>
          <a:ln w="19050">
            <a:solidFill>
              <a:schemeClr val="tx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9308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4.79167E-6 -3.7037E-6 L 1.22005 0.0051 " pathEditMode="relative" rAng="0" ptsTypes="AA">
                                      <p:cBhvr>
                                        <p:cTn id="6" dur="6000" fill="hold"/>
                                        <p:tgtEl>
                                          <p:spTgt spid="13"/>
                                        </p:tgtEl>
                                        <p:attrNameLst>
                                          <p:attrName>ppt_x</p:attrName>
                                          <p:attrName>ppt_y</p:attrName>
                                        </p:attrNameLst>
                                      </p:cBhvr>
                                      <p:rCtr x="61003" y="255"/>
                                    </p:animMotion>
                                  </p:childTnLst>
                                </p:cTn>
                              </p:par>
                              <p:par>
                                <p:cTn id="7" presetID="10" presetClass="entr" presetSubtype="0" fill="hold" nodeType="withEffect">
                                  <p:stCondLst>
                                    <p:cond delay="750"/>
                                  </p:stCondLst>
                                  <p:childTnLst>
                                    <p:set>
                                      <p:cBhvr>
                                        <p:cTn id="8" dur="1" fill="hold">
                                          <p:stCondLst>
                                            <p:cond delay="0"/>
                                          </p:stCondLst>
                                        </p:cTn>
                                        <p:tgtEl>
                                          <p:spTgt spid="13"/>
                                        </p:tgtEl>
                                        <p:attrNameLst>
                                          <p:attrName>style.visibility</p:attrName>
                                        </p:attrNameLst>
                                      </p:cBhvr>
                                      <p:to>
                                        <p:strVal val="visible"/>
                                      </p:to>
                                    </p:set>
                                    <p:animEffect transition="in" filter="fade">
                                      <p:cBhvr>
                                        <p:cTn id="9" dur="1000"/>
                                        <p:tgtEl>
                                          <p:spTgt spid="13"/>
                                        </p:tgtEl>
                                      </p:cBhvr>
                                    </p:animEffect>
                                  </p:childTnLst>
                                </p:cTn>
                              </p:par>
                              <p:par>
                                <p:cTn id="10" presetID="63" presetClass="path" presetSubtype="0" accel="50000" decel="50000" fill="hold" nodeType="withEffect">
                                  <p:stCondLst>
                                    <p:cond delay="3500"/>
                                  </p:stCondLst>
                                  <p:childTnLst>
                                    <p:animMotion origin="layout" path="M 4.79167E-6 -3.7037E-6 L 1.13307 -3.7037E-6 " pathEditMode="relative" rAng="0" ptsTypes="AA">
                                      <p:cBhvr>
                                        <p:cTn id="11" dur="4000" fill="hold"/>
                                        <p:tgtEl>
                                          <p:spTgt spid="5"/>
                                        </p:tgtEl>
                                        <p:attrNameLst>
                                          <p:attrName>ppt_x</p:attrName>
                                          <p:attrName>ppt_y</p:attrName>
                                        </p:attrNameLst>
                                      </p:cBhvr>
                                      <p:rCtr x="56654" y="0"/>
                                    </p:animMotion>
                                  </p:childTnLst>
                                </p:cTn>
                              </p:par>
                              <p:par>
                                <p:cTn id="12" presetID="10" presetClass="entr" presetSubtype="0" fill="hold" nodeType="withEffect">
                                  <p:stCondLst>
                                    <p:cond delay="375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105" name="Casella di testo 104">
            <a:extLst>
              <a:ext uri="{FF2B5EF4-FFF2-40B4-BE49-F238E27FC236}">
                <a16:creationId xmlns:a16="http://schemas.microsoft.com/office/drawing/2014/main" id="{CC54D7B6-3713-48BB-9DDB-12D73AFA8E99}"/>
              </a:ext>
            </a:extLst>
          </p:cNvPr>
          <p:cNvSpPr txBox="1"/>
          <p:nvPr/>
        </p:nvSpPr>
        <p:spPr>
          <a:xfrm>
            <a:off x="912799" y="5159095"/>
            <a:ext cx="2468880" cy="923330"/>
          </a:xfrm>
          <a:prstGeom prst="rect">
            <a:avLst/>
          </a:prstGeom>
          <a:noFill/>
        </p:spPr>
        <p:txBody>
          <a:bodyPr wrap="square" rIns="0" rtlCol="0">
            <a:spAutoFit/>
          </a:bodyPr>
          <a:lstStyle/>
          <a:p>
            <a:pPr algn="r"/>
            <a:r>
              <a:rPr lang="en-GB" dirty="0">
                <a:solidFill>
                  <a:schemeClr val="tx1">
                    <a:lumMod val="85000"/>
                    <a:lumOff val="15000"/>
                  </a:schemeClr>
                </a:solidFill>
              </a:rPr>
              <a:t>Escape From Ghost 5f Near But Not In NESO Axes</a:t>
            </a:r>
          </a:p>
        </p:txBody>
      </p:sp>
      <p:sp>
        <p:nvSpPr>
          <p:cNvPr id="141" name="Segnaposto data 140">
            <a:extLst>
              <a:ext uri="{FF2B5EF4-FFF2-40B4-BE49-F238E27FC236}">
                <a16:creationId xmlns:a16="http://schemas.microsoft.com/office/drawing/2014/main" id="{3E96791E-3AF0-4956-AFA7-A8A89E8EB15E}"/>
              </a:ext>
            </a:extLst>
          </p:cNvPr>
          <p:cNvSpPr>
            <a:spLocks noGrp="1"/>
          </p:cNvSpPr>
          <p:nvPr>
            <p:ph type="dt" sz="half" idx="2"/>
          </p:nvPr>
        </p:nvSpPr>
        <p:spPr/>
        <p:txBody>
          <a:bodyPr rtlCol="0"/>
          <a:lstStyle/>
          <a:p>
            <a:pPr rtl="0"/>
            <a:fld id="{2EE78872-B1F1-4289-B614-7EA37FCAF9FF}" type="datetime1">
              <a:rPr lang="it-IT" smtClean="0"/>
              <a:t>15/10/2022</a:t>
            </a:fld>
            <a:endParaRPr lang="it-IT" dirty="0"/>
          </a:p>
        </p:txBody>
      </p:sp>
      <p:sp>
        <p:nvSpPr>
          <p:cNvPr id="142" name="Segnaposto numero diapositiva 141">
            <a:extLst>
              <a:ext uri="{FF2B5EF4-FFF2-40B4-BE49-F238E27FC236}">
                <a16:creationId xmlns:a16="http://schemas.microsoft.com/office/drawing/2014/main" id="{9FD033B5-99FB-4B26-BF74-3DA89EEE7C67}"/>
              </a:ext>
            </a:extLst>
          </p:cNvPr>
          <p:cNvSpPr>
            <a:spLocks noGrp="1"/>
          </p:cNvSpPr>
          <p:nvPr>
            <p:ph type="sldNum" sz="quarter" idx="4"/>
          </p:nvPr>
        </p:nvSpPr>
        <p:spPr/>
        <p:txBody>
          <a:bodyPr rtlCol="0"/>
          <a:lstStyle/>
          <a:p>
            <a:pPr rtl="0"/>
            <a:fld id="{294A09A9-5501-47C1-A89A-A340965A2BE2}" type="slidenum">
              <a:rPr lang="it-IT" smtClean="0"/>
              <a:pPr rtl="0"/>
              <a:t>10</a:t>
            </a:fld>
            <a:endParaRPr lang="it-IT"/>
          </a:p>
        </p:txBody>
      </p:sp>
      <p:cxnSp>
        <p:nvCxnSpPr>
          <p:cNvPr id="77" name="Connettore diritto 76">
            <a:extLst>
              <a:ext uri="{FF2B5EF4-FFF2-40B4-BE49-F238E27FC236}">
                <a16:creationId xmlns:a16="http://schemas.microsoft.com/office/drawing/2014/main" id="{0EEBF6C9-073C-4439-A1CB-8F6815B7370A}"/>
              </a:ext>
              <a:ext uri="{C183D7F6-B498-43B3-948B-1728B52AA6E4}">
                <adec:decorative xmlns:adec="http://schemas.microsoft.com/office/drawing/2017/decorative" val="1"/>
              </a:ext>
            </a:extLst>
          </p:cNvPr>
          <p:cNvCxnSpPr>
            <a:cxnSpLocks/>
          </p:cNvCxnSpPr>
          <p:nvPr/>
        </p:nvCxnSpPr>
        <p:spPr>
          <a:xfrm>
            <a:off x="9747095" y="-966651"/>
            <a:ext cx="0" cy="4834629"/>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8" name="Connettore diritto 97">
            <a:extLst>
              <a:ext uri="{FF2B5EF4-FFF2-40B4-BE49-F238E27FC236}">
                <a16:creationId xmlns:a16="http://schemas.microsoft.com/office/drawing/2014/main" id="{860DC304-DCA0-426B-BE4D-194900980A87}"/>
              </a:ext>
              <a:ext uri="{C183D7F6-B498-43B3-948B-1728B52AA6E4}">
                <adec:decorative xmlns:adec="http://schemas.microsoft.com/office/drawing/2017/decorative" val="1"/>
              </a:ext>
            </a:extLst>
          </p:cNvPr>
          <p:cNvCxnSpPr>
            <a:cxnSpLocks/>
          </p:cNvCxnSpPr>
          <p:nvPr/>
        </p:nvCxnSpPr>
        <p:spPr>
          <a:xfrm flipV="1">
            <a:off x="4305709" y="2021208"/>
            <a:ext cx="0" cy="1227669"/>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9" name="Connettore diritto 98">
            <a:extLst>
              <a:ext uri="{FF2B5EF4-FFF2-40B4-BE49-F238E27FC236}">
                <a16:creationId xmlns:a16="http://schemas.microsoft.com/office/drawing/2014/main" id="{81320FA8-BED6-4566-AAA3-98DDC83534AD}"/>
              </a:ext>
              <a:ext uri="{C183D7F6-B498-43B3-948B-1728B52AA6E4}">
                <adec:decorative xmlns:adec="http://schemas.microsoft.com/office/drawing/2017/decorative" val="1"/>
              </a:ext>
            </a:extLst>
          </p:cNvPr>
          <p:cNvCxnSpPr>
            <a:cxnSpLocks/>
          </p:cNvCxnSpPr>
          <p:nvPr/>
        </p:nvCxnSpPr>
        <p:spPr>
          <a:xfrm flipV="1">
            <a:off x="6096000" y="2461042"/>
            <a:ext cx="0" cy="802779"/>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0" name="Connettore diritto 99">
            <a:extLst>
              <a:ext uri="{FF2B5EF4-FFF2-40B4-BE49-F238E27FC236}">
                <a16:creationId xmlns:a16="http://schemas.microsoft.com/office/drawing/2014/main" id="{B2FA01E1-2397-4B92-8283-656957ECB339}"/>
              </a:ext>
              <a:ext uri="{C183D7F6-B498-43B3-948B-1728B52AA6E4}">
                <adec:decorative xmlns:adec="http://schemas.microsoft.com/office/drawing/2017/decorative" val="1"/>
              </a:ext>
            </a:extLst>
          </p:cNvPr>
          <p:cNvCxnSpPr>
            <a:cxnSpLocks/>
          </p:cNvCxnSpPr>
          <p:nvPr/>
        </p:nvCxnSpPr>
        <p:spPr>
          <a:xfrm flipV="1">
            <a:off x="7924669" y="2036152"/>
            <a:ext cx="0" cy="1227669"/>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4" name="Connettore diritto 103">
            <a:extLst>
              <a:ext uri="{FF2B5EF4-FFF2-40B4-BE49-F238E27FC236}">
                <a16:creationId xmlns:a16="http://schemas.microsoft.com/office/drawing/2014/main" id="{E63D21AE-5564-4536-ADD5-30BD73609033}"/>
              </a:ext>
              <a:ext uri="{C183D7F6-B498-43B3-948B-1728B52AA6E4}">
                <adec:decorative xmlns:adec="http://schemas.microsoft.com/office/drawing/2017/decorative" val="1"/>
              </a:ext>
            </a:extLst>
          </p:cNvPr>
          <p:cNvCxnSpPr>
            <a:cxnSpLocks/>
          </p:cNvCxnSpPr>
          <p:nvPr/>
        </p:nvCxnSpPr>
        <p:spPr>
          <a:xfrm flipV="1">
            <a:off x="3381679" y="3867978"/>
            <a:ext cx="0" cy="1227669"/>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6" name="Connettore diritto 105">
            <a:extLst>
              <a:ext uri="{FF2B5EF4-FFF2-40B4-BE49-F238E27FC236}">
                <a16:creationId xmlns:a16="http://schemas.microsoft.com/office/drawing/2014/main" id="{A7015FE4-33FB-4602-B527-9FD908969752}"/>
              </a:ext>
              <a:ext uri="{C183D7F6-B498-43B3-948B-1728B52AA6E4}">
                <adec:decorative xmlns:adec="http://schemas.microsoft.com/office/drawing/2017/decorative" val="1"/>
              </a:ext>
            </a:extLst>
          </p:cNvPr>
          <p:cNvCxnSpPr>
            <a:cxnSpLocks/>
          </p:cNvCxnSpPr>
          <p:nvPr/>
        </p:nvCxnSpPr>
        <p:spPr>
          <a:xfrm flipV="1">
            <a:off x="5198875" y="3867978"/>
            <a:ext cx="0" cy="714472"/>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7" name="Connettore diritto 106">
            <a:extLst>
              <a:ext uri="{FF2B5EF4-FFF2-40B4-BE49-F238E27FC236}">
                <a16:creationId xmlns:a16="http://schemas.microsoft.com/office/drawing/2014/main" id="{3385E446-6D3A-4157-8211-4C18FF8BB762}"/>
              </a:ext>
              <a:ext uri="{C183D7F6-B498-43B3-948B-1728B52AA6E4}">
                <adec:decorative xmlns:adec="http://schemas.microsoft.com/office/drawing/2017/decorative" val="1"/>
              </a:ext>
            </a:extLst>
          </p:cNvPr>
          <p:cNvCxnSpPr>
            <a:cxnSpLocks/>
          </p:cNvCxnSpPr>
          <p:nvPr/>
        </p:nvCxnSpPr>
        <p:spPr>
          <a:xfrm flipV="1">
            <a:off x="7016071" y="3867978"/>
            <a:ext cx="0" cy="1227669"/>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8" name="Connettore diritto 107">
            <a:extLst>
              <a:ext uri="{FF2B5EF4-FFF2-40B4-BE49-F238E27FC236}">
                <a16:creationId xmlns:a16="http://schemas.microsoft.com/office/drawing/2014/main" id="{6D4E734E-5D0C-467B-BC5B-8096E79400C9}"/>
              </a:ext>
              <a:ext uri="{C183D7F6-B498-43B3-948B-1728B52AA6E4}">
                <adec:decorative xmlns:adec="http://schemas.microsoft.com/office/drawing/2017/decorative" val="1"/>
              </a:ext>
            </a:extLst>
          </p:cNvPr>
          <p:cNvCxnSpPr>
            <a:cxnSpLocks/>
          </p:cNvCxnSpPr>
          <p:nvPr/>
        </p:nvCxnSpPr>
        <p:spPr>
          <a:xfrm flipV="1">
            <a:off x="8835728" y="3867977"/>
            <a:ext cx="0" cy="714473"/>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9" name="Casella di testo 104">
            <a:extLst>
              <a:ext uri="{FF2B5EF4-FFF2-40B4-BE49-F238E27FC236}">
                <a16:creationId xmlns:a16="http://schemas.microsoft.com/office/drawing/2014/main" id="{A6291029-B9AB-412E-8B67-4A35A323DBD2}"/>
              </a:ext>
            </a:extLst>
          </p:cNvPr>
          <p:cNvSpPr txBox="1"/>
          <p:nvPr/>
        </p:nvSpPr>
        <p:spPr>
          <a:xfrm>
            <a:off x="1821395" y="1112822"/>
            <a:ext cx="2468880" cy="923330"/>
          </a:xfrm>
          <a:prstGeom prst="rect">
            <a:avLst/>
          </a:prstGeom>
          <a:noFill/>
        </p:spPr>
        <p:txBody>
          <a:bodyPr wrap="square" rIns="0" rtlCol="0">
            <a:spAutoFit/>
          </a:bodyPr>
          <a:lstStyle/>
          <a:p>
            <a:pPr algn="r"/>
            <a:r>
              <a:rPr lang="it-IT" dirty="0">
                <a:solidFill>
                  <a:schemeClr val="tx1">
                    <a:lumMod val="85000"/>
                    <a:lumOff val="15000"/>
                  </a:schemeClr>
                </a:solidFill>
              </a:rPr>
              <a:t>Escape </a:t>
            </a:r>
            <a:r>
              <a:rPr lang="it-IT" dirty="0" err="1">
                <a:solidFill>
                  <a:schemeClr val="tx1">
                    <a:lumMod val="85000"/>
                    <a:lumOff val="15000"/>
                  </a:schemeClr>
                </a:solidFill>
              </a:rPr>
              <a:t>Perpendicularly</a:t>
            </a:r>
            <a:r>
              <a:rPr lang="it-IT" dirty="0">
                <a:solidFill>
                  <a:schemeClr val="tx1">
                    <a:lumMod val="85000"/>
                    <a:lumOff val="15000"/>
                  </a:schemeClr>
                </a:solidFill>
              </a:rPr>
              <a:t> To Ghost</a:t>
            </a:r>
          </a:p>
        </p:txBody>
      </p:sp>
      <p:sp>
        <p:nvSpPr>
          <p:cNvPr id="114" name="Casella di testo 104">
            <a:extLst>
              <a:ext uri="{FF2B5EF4-FFF2-40B4-BE49-F238E27FC236}">
                <a16:creationId xmlns:a16="http://schemas.microsoft.com/office/drawing/2014/main" id="{CFD13734-80FE-44F1-BB96-603D5FC58A21}"/>
              </a:ext>
            </a:extLst>
          </p:cNvPr>
          <p:cNvSpPr txBox="1"/>
          <p:nvPr/>
        </p:nvSpPr>
        <p:spPr>
          <a:xfrm>
            <a:off x="3930630" y="4547605"/>
            <a:ext cx="2468880" cy="646331"/>
          </a:xfrm>
          <a:prstGeom prst="rect">
            <a:avLst/>
          </a:prstGeom>
          <a:noFill/>
        </p:spPr>
        <p:txBody>
          <a:bodyPr wrap="square" rIns="0" rtlCol="0">
            <a:spAutoFit/>
          </a:bodyPr>
          <a:lstStyle/>
          <a:p>
            <a:pPr algn="ctr"/>
            <a:r>
              <a:rPr lang="it-IT" dirty="0">
                <a:solidFill>
                  <a:schemeClr val="tx1">
                    <a:lumMod val="85000"/>
                    <a:lumOff val="15000"/>
                  </a:schemeClr>
                </a:solidFill>
              </a:rPr>
              <a:t>Escape Back From Ghost</a:t>
            </a:r>
          </a:p>
        </p:txBody>
      </p:sp>
      <p:sp>
        <p:nvSpPr>
          <p:cNvPr id="115" name="Casella di testo 104">
            <a:extLst>
              <a:ext uri="{FF2B5EF4-FFF2-40B4-BE49-F238E27FC236}">
                <a16:creationId xmlns:a16="http://schemas.microsoft.com/office/drawing/2014/main" id="{17281312-F11F-4685-8189-3F912ADB13B4}"/>
              </a:ext>
            </a:extLst>
          </p:cNvPr>
          <p:cNvSpPr txBox="1"/>
          <p:nvPr/>
        </p:nvSpPr>
        <p:spPr>
          <a:xfrm>
            <a:off x="4809595" y="1755185"/>
            <a:ext cx="2468880" cy="646331"/>
          </a:xfrm>
          <a:prstGeom prst="rect">
            <a:avLst/>
          </a:prstGeom>
          <a:noFill/>
        </p:spPr>
        <p:txBody>
          <a:bodyPr wrap="square" rIns="0" rtlCol="0">
            <a:spAutoFit/>
          </a:bodyPr>
          <a:lstStyle/>
          <a:p>
            <a:pPr algn="ctr"/>
            <a:r>
              <a:rPr lang="en-GB" dirty="0">
                <a:solidFill>
                  <a:schemeClr val="tx1">
                    <a:lumMod val="85000"/>
                    <a:lumOff val="15000"/>
                  </a:schemeClr>
                </a:solidFill>
                <a:cs typeface="Biome Light" panose="020B0303030204020804" pitchFamily="34" charset="0"/>
              </a:rPr>
              <a:t>Turn In Direction Where Most Pellets</a:t>
            </a:r>
          </a:p>
        </p:txBody>
      </p:sp>
      <p:sp>
        <p:nvSpPr>
          <p:cNvPr id="116" name="Casella di testo 104">
            <a:extLst>
              <a:ext uri="{FF2B5EF4-FFF2-40B4-BE49-F238E27FC236}">
                <a16:creationId xmlns:a16="http://schemas.microsoft.com/office/drawing/2014/main" id="{6C02D332-89C6-4AD1-BD9C-491A67FDDAE1}"/>
              </a:ext>
            </a:extLst>
          </p:cNvPr>
          <p:cNvSpPr txBox="1"/>
          <p:nvPr/>
        </p:nvSpPr>
        <p:spPr>
          <a:xfrm>
            <a:off x="6931019" y="5126617"/>
            <a:ext cx="2468880" cy="646331"/>
          </a:xfrm>
          <a:prstGeom prst="rect">
            <a:avLst/>
          </a:prstGeom>
          <a:noFill/>
        </p:spPr>
        <p:txBody>
          <a:bodyPr wrap="square" rIns="0" rtlCol="0">
            <a:spAutoFit/>
          </a:bodyPr>
          <a:lstStyle/>
          <a:p>
            <a:r>
              <a:rPr lang="it-IT" dirty="0" err="1">
                <a:solidFill>
                  <a:schemeClr val="tx1">
                    <a:lumMod val="85000"/>
                    <a:lumOff val="15000"/>
                  </a:schemeClr>
                </a:solidFill>
              </a:rPr>
              <a:t>Comes</a:t>
            </a:r>
            <a:r>
              <a:rPr lang="it-IT" dirty="0">
                <a:solidFill>
                  <a:schemeClr val="tx1">
                    <a:lumMod val="85000"/>
                    <a:lumOff val="15000"/>
                  </a:schemeClr>
                </a:solidFill>
              </a:rPr>
              <a:t> </a:t>
            </a:r>
            <a:r>
              <a:rPr lang="it-IT" dirty="0" err="1">
                <a:solidFill>
                  <a:schemeClr val="tx1">
                    <a:lumMod val="85000"/>
                    <a:lumOff val="15000"/>
                  </a:schemeClr>
                </a:solidFill>
              </a:rPr>
              <a:t>Against</a:t>
            </a:r>
            <a:r>
              <a:rPr lang="it-IT" dirty="0">
                <a:solidFill>
                  <a:schemeClr val="tx1">
                    <a:lumMod val="85000"/>
                    <a:lumOff val="15000"/>
                  </a:schemeClr>
                </a:solidFill>
              </a:rPr>
              <a:t> </a:t>
            </a:r>
            <a:r>
              <a:rPr lang="it-IT" dirty="0" err="1">
                <a:solidFill>
                  <a:schemeClr val="tx1">
                    <a:lumMod val="85000"/>
                    <a:lumOff val="15000"/>
                  </a:schemeClr>
                </a:solidFill>
              </a:rPr>
              <a:t>Frightened</a:t>
            </a:r>
            <a:r>
              <a:rPr lang="it-IT" dirty="0">
                <a:solidFill>
                  <a:schemeClr val="tx1">
                    <a:lumMod val="85000"/>
                    <a:lumOff val="15000"/>
                  </a:schemeClr>
                </a:solidFill>
              </a:rPr>
              <a:t> Ghost</a:t>
            </a:r>
          </a:p>
        </p:txBody>
      </p:sp>
      <p:sp>
        <p:nvSpPr>
          <p:cNvPr id="117" name="Casella di testo 104">
            <a:extLst>
              <a:ext uri="{FF2B5EF4-FFF2-40B4-BE49-F238E27FC236}">
                <a16:creationId xmlns:a16="http://schemas.microsoft.com/office/drawing/2014/main" id="{9BB13792-3377-4B48-8FEF-4610E227A964}"/>
              </a:ext>
            </a:extLst>
          </p:cNvPr>
          <p:cNvSpPr txBox="1"/>
          <p:nvPr/>
        </p:nvSpPr>
        <p:spPr>
          <a:xfrm>
            <a:off x="7797795" y="1298488"/>
            <a:ext cx="2468880" cy="1200329"/>
          </a:xfrm>
          <a:prstGeom prst="rect">
            <a:avLst/>
          </a:prstGeom>
          <a:noFill/>
        </p:spPr>
        <p:txBody>
          <a:bodyPr wrap="square" rIns="0" rtlCol="0">
            <a:spAutoFit/>
          </a:bodyPr>
          <a:lstStyle/>
          <a:p>
            <a:r>
              <a:rPr lang="en-GB" dirty="0"/>
              <a:t>Turn In Pellets’ Direction</a:t>
            </a:r>
          </a:p>
          <a:p>
            <a:br>
              <a:rPr lang="en-GB" dirty="0"/>
            </a:br>
            <a:endParaRPr lang="it-IT" dirty="0">
              <a:solidFill>
                <a:schemeClr val="tx1">
                  <a:lumMod val="85000"/>
                  <a:lumOff val="15000"/>
                </a:schemeClr>
              </a:solidFill>
              <a:cs typeface="Biome Light" panose="020B0303030204020804" pitchFamily="34" charset="0"/>
            </a:endParaRPr>
          </a:p>
        </p:txBody>
      </p:sp>
      <p:sp>
        <p:nvSpPr>
          <p:cNvPr id="118" name="Casella di testo 104">
            <a:extLst>
              <a:ext uri="{FF2B5EF4-FFF2-40B4-BE49-F238E27FC236}">
                <a16:creationId xmlns:a16="http://schemas.microsoft.com/office/drawing/2014/main" id="{CA23962E-C808-4EDA-B2D8-0C241D48B361}"/>
              </a:ext>
            </a:extLst>
          </p:cNvPr>
          <p:cNvSpPr txBox="1"/>
          <p:nvPr/>
        </p:nvSpPr>
        <p:spPr>
          <a:xfrm>
            <a:off x="9947068" y="3064211"/>
            <a:ext cx="2468880" cy="369332"/>
          </a:xfrm>
          <a:prstGeom prst="rect">
            <a:avLst/>
          </a:prstGeom>
          <a:noFill/>
        </p:spPr>
        <p:txBody>
          <a:bodyPr wrap="square" rIns="0" rtlCol="0">
            <a:spAutoFit/>
          </a:bodyPr>
          <a:lstStyle/>
          <a:p>
            <a:r>
              <a:rPr lang="it-IT" dirty="0">
                <a:solidFill>
                  <a:schemeClr val="tx1">
                    <a:lumMod val="85000"/>
                    <a:lumOff val="15000"/>
                  </a:schemeClr>
                </a:solidFill>
              </a:rPr>
              <a:t>Free Turn</a:t>
            </a:r>
          </a:p>
        </p:txBody>
      </p:sp>
      <p:sp>
        <p:nvSpPr>
          <p:cNvPr id="122" name="Casella di testo 104">
            <a:extLst>
              <a:ext uri="{FF2B5EF4-FFF2-40B4-BE49-F238E27FC236}">
                <a16:creationId xmlns:a16="http://schemas.microsoft.com/office/drawing/2014/main" id="{30599122-2E29-470E-A415-4D197E9A0985}"/>
              </a:ext>
            </a:extLst>
          </p:cNvPr>
          <p:cNvSpPr txBox="1"/>
          <p:nvPr/>
        </p:nvSpPr>
        <p:spPr>
          <a:xfrm>
            <a:off x="8748214" y="4577225"/>
            <a:ext cx="2468880" cy="369332"/>
          </a:xfrm>
          <a:prstGeom prst="rect">
            <a:avLst/>
          </a:prstGeom>
          <a:noFill/>
        </p:spPr>
        <p:txBody>
          <a:bodyPr wrap="square" rIns="0" rtlCol="0">
            <a:spAutoFit/>
          </a:bodyPr>
          <a:lstStyle/>
          <a:p>
            <a:r>
              <a:rPr lang="it-IT" dirty="0">
                <a:solidFill>
                  <a:schemeClr val="tx1">
                    <a:lumMod val="85000"/>
                    <a:lumOff val="15000"/>
                  </a:schemeClr>
                </a:solidFill>
              </a:rPr>
              <a:t>Goes Straight</a:t>
            </a:r>
          </a:p>
        </p:txBody>
      </p:sp>
      <p:cxnSp>
        <p:nvCxnSpPr>
          <p:cNvPr id="83" name="Connettore diritto 82">
            <a:extLst>
              <a:ext uri="{FF2B5EF4-FFF2-40B4-BE49-F238E27FC236}">
                <a16:creationId xmlns:a16="http://schemas.microsoft.com/office/drawing/2014/main" id="{A14F94E2-2854-41C9-9855-75322E6AAC95}"/>
              </a:ext>
              <a:ext uri="{C183D7F6-B498-43B3-948B-1728B52AA6E4}">
                <adec:decorative xmlns:adec="http://schemas.microsoft.com/office/drawing/2017/decorative" val="1"/>
              </a:ext>
            </a:extLst>
          </p:cNvPr>
          <p:cNvCxnSpPr>
            <a:cxnSpLocks/>
          </p:cNvCxnSpPr>
          <p:nvPr/>
        </p:nvCxnSpPr>
        <p:spPr>
          <a:xfrm>
            <a:off x="3219450" y="3536950"/>
            <a:ext cx="6296803" cy="45727"/>
          </a:xfrm>
          <a:prstGeom prst="line">
            <a:avLst/>
          </a:prstGeom>
          <a:ln w="28575">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86" name="Ovale 85">
            <a:extLst>
              <a:ext uri="{FF2B5EF4-FFF2-40B4-BE49-F238E27FC236}">
                <a16:creationId xmlns:a16="http://schemas.microsoft.com/office/drawing/2014/main" id="{F3C84146-E9B4-4ED0-841E-703D4A264D3E}"/>
              </a:ext>
              <a:ext uri="{C183D7F6-B498-43B3-948B-1728B52AA6E4}">
                <adec:decorative xmlns:adec="http://schemas.microsoft.com/office/drawing/2017/decorative" val="1"/>
              </a:ext>
            </a:extLst>
          </p:cNvPr>
          <p:cNvSpPr/>
          <p:nvPr/>
        </p:nvSpPr>
        <p:spPr>
          <a:xfrm>
            <a:off x="8531191" y="3289525"/>
            <a:ext cx="604157" cy="604156"/>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a:p>
        </p:txBody>
      </p:sp>
      <p:sp>
        <p:nvSpPr>
          <p:cNvPr id="87" name="Ovale 86">
            <a:extLst>
              <a:ext uri="{FF2B5EF4-FFF2-40B4-BE49-F238E27FC236}">
                <a16:creationId xmlns:a16="http://schemas.microsoft.com/office/drawing/2014/main" id="{5661A9C5-A392-4192-9E15-6B6DA430B7CE}"/>
              </a:ext>
              <a:ext uri="{C183D7F6-B498-43B3-948B-1728B52AA6E4}">
                <adec:decorative xmlns:adec="http://schemas.microsoft.com/office/drawing/2017/decorative" val="1"/>
              </a:ext>
            </a:extLst>
          </p:cNvPr>
          <p:cNvSpPr/>
          <p:nvPr/>
        </p:nvSpPr>
        <p:spPr>
          <a:xfrm>
            <a:off x="9439791" y="3289525"/>
            <a:ext cx="604157" cy="604156"/>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a:p>
        </p:txBody>
      </p:sp>
      <p:sp>
        <p:nvSpPr>
          <p:cNvPr id="89" name="Casella di testo 60">
            <a:extLst>
              <a:ext uri="{FF2B5EF4-FFF2-40B4-BE49-F238E27FC236}">
                <a16:creationId xmlns:a16="http://schemas.microsoft.com/office/drawing/2014/main" id="{1BBD9558-FF70-436B-A70A-BEE83A7BAF0A}"/>
              </a:ext>
            </a:extLst>
          </p:cNvPr>
          <p:cNvSpPr txBox="1"/>
          <p:nvPr/>
        </p:nvSpPr>
        <p:spPr>
          <a:xfrm>
            <a:off x="8454725" y="3449060"/>
            <a:ext cx="757087"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0,008</a:t>
            </a:r>
          </a:p>
        </p:txBody>
      </p:sp>
      <p:sp>
        <p:nvSpPr>
          <p:cNvPr id="90" name="Casella di testo 62">
            <a:extLst>
              <a:ext uri="{FF2B5EF4-FFF2-40B4-BE49-F238E27FC236}">
                <a16:creationId xmlns:a16="http://schemas.microsoft.com/office/drawing/2014/main" id="{46F94E3A-912F-4534-B2A3-653A9E4297F7}"/>
              </a:ext>
            </a:extLst>
          </p:cNvPr>
          <p:cNvSpPr txBox="1"/>
          <p:nvPr/>
        </p:nvSpPr>
        <p:spPr>
          <a:xfrm>
            <a:off x="9363323" y="3449060"/>
            <a:ext cx="757087"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0,012</a:t>
            </a:r>
            <a:endParaRPr lang="it-IT" sz="1600" dirty="0">
              <a:solidFill>
                <a:schemeClr val="bg1"/>
              </a:solidFill>
              <a:latin typeface="Biome Light" panose="020B0303030204020804" pitchFamily="34" charset="0"/>
              <a:cs typeface="Biome Light" panose="020B0303030204020804" pitchFamily="34" charset="0"/>
            </a:endParaRPr>
          </a:p>
        </p:txBody>
      </p:sp>
      <p:sp>
        <p:nvSpPr>
          <p:cNvPr id="92" name="Ovale 91">
            <a:extLst>
              <a:ext uri="{FF2B5EF4-FFF2-40B4-BE49-F238E27FC236}">
                <a16:creationId xmlns:a16="http://schemas.microsoft.com/office/drawing/2014/main" id="{EEF0442B-D146-4831-8D9D-802620DF26F9}"/>
              </a:ext>
              <a:ext uri="{C183D7F6-B498-43B3-948B-1728B52AA6E4}">
                <adec:decorative xmlns:adec="http://schemas.microsoft.com/office/drawing/2017/decorative" val="1"/>
              </a:ext>
            </a:extLst>
          </p:cNvPr>
          <p:cNvSpPr/>
          <p:nvPr/>
        </p:nvSpPr>
        <p:spPr>
          <a:xfrm>
            <a:off x="3988198" y="3256604"/>
            <a:ext cx="604157" cy="604156"/>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a:solidFill>
                <a:sysClr val="windowText" lastClr="000000"/>
              </a:solidFill>
            </a:endParaRPr>
          </a:p>
        </p:txBody>
      </p:sp>
      <p:sp>
        <p:nvSpPr>
          <p:cNvPr id="93" name="Ovale 92">
            <a:extLst>
              <a:ext uri="{FF2B5EF4-FFF2-40B4-BE49-F238E27FC236}">
                <a16:creationId xmlns:a16="http://schemas.microsoft.com/office/drawing/2014/main" id="{9F75CA3D-05B0-4274-850F-70E42C527265}"/>
              </a:ext>
              <a:ext uri="{C183D7F6-B498-43B3-948B-1728B52AA6E4}">
                <adec:decorative xmlns:adec="http://schemas.microsoft.com/office/drawing/2017/decorative" val="1"/>
              </a:ext>
            </a:extLst>
          </p:cNvPr>
          <p:cNvSpPr/>
          <p:nvPr/>
        </p:nvSpPr>
        <p:spPr>
          <a:xfrm>
            <a:off x="3079600" y="3256603"/>
            <a:ext cx="604157" cy="604157"/>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a:p>
        </p:txBody>
      </p:sp>
      <p:sp>
        <p:nvSpPr>
          <p:cNvPr id="94" name="Ovale 93">
            <a:extLst>
              <a:ext uri="{FF2B5EF4-FFF2-40B4-BE49-F238E27FC236}">
                <a16:creationId xmlns:a16="http://schemas.microsoft.com/office/drawing/2014/main" id="{531AE53D-9C0E-4B0E-8187-B95965162A24}"/>
              </a:ext>
              <a:ext uri="{C183D7F6-B498-43B3-948B-1728B52AA6E4}">
                <adec:decorative xmlns:adec="http://schemas.microsoft.com/office/drawing/2017/decorative" val="1"/>
              </a:ext>
            </a:extLst>
          </p:cNvPr>
          <p:cNvSpPr/>
          <p:nvPr/>
        </p:nvSpPr>
        <p:spPr>
          <a:xfrm>
            <a:off x="4896796" y="3256604"/>
            <a:ext cx="604157" cy="604156"/>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a:p>
        </p:txBody>
      </p:sp>
      <p:sp>
        <p:nvSpPr>
          <p:cNvPr id="95" name="Ovale 94">
            <a:extLst>
              <a:ext uri="{FF2B5EF4-FFF2-40B4-BE49-F238E27FC236}">
                <a16:creationId xmlns:a16="http://schemas.microsoft.com/office/drawing/2014/main" id="{852B8ED3-BFFF-4FA9-85F4-D951E426E96A}"/>
              </a:ext>
              <a:ext uri="{C183D7F6-B498-43B3-948B-1728B52AA6E4}">
                <adec:decorative xmlns:adec="http://schemas.microsoft.com/office/drawing/2017/decorative" val="1"/>
              </a:ext>
            </a:extLst>
          </p:cNvPr>
          <p:cNvSpPr/>
          <p:nvPr/>
        </p:nvSpPr>
        <p:spPr>
          <a:xfrm>
            <a:off x="5805394" y="3256604"/>
            <a:ext cx="604157" cy="604156"/>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a:p>
        </p:txBody>
      </p:sp>
      <p:sp>
        <p:nvSpPr>
          <p:cNvPr id="96" name="Ovale 95">
            <a:extLst>
              <a:ext uri="{FF2B5EF4-FFF2-40B4-BE49-F238E27FC236}">
                <a16:creationId xmlns:a16="http://schemas.microsoft.com/office/drawing/2014/main" id="{570529EF-D291-42DB-BE33-2DE856731A34}"/>
              </a:ext>
              <a:ext uri="{C183D7F6-B498-43B3-948B-1728B52AA6E4}">
                <adec:decorative xmlns:adec="http://schemas.microsoft.com/office/drawing/2017/decorative" val="1"/>
              </a:ext>
            </a:extLst>
          </p:cNvPr>
          <p:cNvSpPr/>
          <p:nvPr/>
        </p:nvSpPr>
        <p:spPr>
          <a:xfrm>
            <a:off x="6713992" y="3256604"/>
            <a:ext cx="604157" cy="604156"/>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a:p>
        </p:txBody>
      </p:sp>
      <p:sp>
        <p:nvSpPr>
          <p:cNvPr id="102" name="Ovale 101">
            <a:extLst>
              <a:ext uri="{FF2B5EF4-FFF2-40B4-BE49-F238E27FC236}">
                <a16:creationId xmlns:a16="http://schemas.microsoft.com/office/drawing/2014/main" id="{C287465A-5C08-435C-9E74-D0FEABE0C93A}"/>
              </a:ext>
              <a:ext uri="{C183D7F6-B498-43B3-948B-1728B52AA6E4}">
                <adec:decorative xmlns:adec="http://schemas.microsoft.com/office/drawing/2017/decorative" val="1"/>
              </a:ext>
            </a:extLst>
          </p:cNvPr>
          <p:cNvSpPr/>
          <p:nvPr/>
        </p:nvSpPr>
        <p:spPr>
          <a:xfrm>
            <a:off x="7622592" y="3256604"/>
            <a:ext cx="604157" cy="604156"/>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a:p>
        </p:txBody>
      </p:sp>
      <p:sp>
        <p:nvSpPr>
          <p:cNvPr id="110" name="Casella di testo 52">
            <a:extLst>
              <a:ext uri="{FF2B5EF4-FFF2-40B4-BE49-F238E27FC236}">
                <a16:creationId xmlns:a16="http://schemas.microsoft.com/office/drawing/2014/main" id="{2110841D-BA8A-4C73-9BE3-23A7CDE628D5}"/>
              </a:ext>
            </a:extLst>
          </p:cNvPr>
          <p:cNvSpPr txBox="1"/>
          <p:nvPr/>
        </p:nvSpPr>
        <p:spPr>
          <a:xfrm>
            <a:off x="3003134" y="3416139"/>
            <a:ext cx="757087"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1,5</a:t>
            </a:r>
            <a:endParaRPr lang="it-IT" sz="1600" dirty="0">
              <a:solidFill>
                <a:schemeClr val="bg1"/>
              </a:solidFill>
              <a:latin typeface="Biome Light" panose="020B0303030204020804" pitchFamily="34" charset="0"/>
              <a:cs typeface="Biome Light" panose="020B0303030204020804" pitchFamily="34" charset="0"/>
            </a:endParaRPr>
          </a:p>
        </p:txBody>
      </p:sp>
      <p:sp>
        <p:nvSpPr>
          <p:cNvPr id="111" name="Casella di testo 54">
            <a:extLst>
              <a:ext uri="{FF2B5EF4-FFF2-40B4-BE49-F238E27FC236}">
                <a16:creationId xmlns:a16="http://schemas.microsoft.com/office/drawing/2014/main" id="{FCC860C5-CE95-405E-B314-DA147572AE02}"/>
              </a:ext>
            </a:extLst>
          </p:cNvPr>
          <p:cNvSpPr txBox="1"/>
          <p:nvPr/>
        </p:nvSpPr>
        <p:spPr>
          <a:xfrm>
            <a:off x="3911732" y="3416139"/>
            <a:ext cx="757087"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1,5</a:t>
            </a:r>
          </a:p>
        </p:txBody>
      </p:sp>
      <p:sp>
        <p:nvSpPr>
          <p:cNvPr id="112" name="Casella di testo 56">
            <a:extLst>
              <a:ext uri="{FF2B5EF4-FFF2-40B4-BE49-F238E27FC236}">
                <a16:creationId xmlns:a16="http://schemas.microsoft.com/office/drawing/2014/main" id="{19837F3D-6D43-423D-AA77-3CF7541BA0D0}"/>
              </a:ext>
            </a:extLst>
          </p:cNvPr>
          <p:cNvSpPr txBox="1"/>
          <p:nvPr/>
        </p:nvSpPr>
        <p:spPr>
          <a:xfrm>
            <a:off x="4820330" y="3416139"/>
            <a:ext cx="757087"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1,5</a:t>
            </a:r>
            <a:endParaRPr lang="it-IT" sz="1600" dirty="0">
              <a:solidFill>
                <a:schemeClr val="bg1"/>
              </a:solidFill>
              <a:latin typeface="Biome Light" panose="020B0303030204020804" pitchFamily="34" charset="0"/>
              <a:cs typeface="Biome Light" panose="020B0303030204020804" pitchFamily="34" charset="0"/>
            </a:endParaRPr>
          </a:p>
        </p:txBody>
      </p:sp>
      <p:sp>
        <p:nvSpPr>
          <p:cNvPr id="113" name="Casella di testo 58">
            <a:extLst>
              <a:ext uri="{FF2B5EF4-FFF2-40B4-BE49-F238E27FC236}">
                <a16:creationId xmlns:a16="http://schemas.microsoft.com/office/drawing/2014/main" id="{86F0F1D8-8271-4F16-A9E0-2005E07DA361}"/>
              </a:ext>
            </a:extLst>
          </p:cNvPr>
          <p:cNvSpPr txBox="1"/>
          <p:nvPr/>
        </p:nvSpPr>
        <p:spPr>
          <a:xfrm>
            <a:off x="5728928" y="3416139"/>
            <a:ext cx="757087"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0,024</a:t>
            </a:r>
            <a:endParaRPr lang="it-IT" sz="1600" dirty="0">
              <a:solidFill>
                <a:schemeClr val="bg1"/>
              </a:solidFill>
              <a:latin typeface="Biome Light" panose="020B0303030204020804" pitchFamily="34" charset="0"/>
              <a:cs typeface="Biome Light" panose="020B0303030204020804" pitchFamily="34" charset="0"/>
            </a:endParaRPr>
          </a:p>
        </p:txBody>
      </p:sp>
      <p:sp>
        <p:nvSpPr>
          <p:cNvPr id="119" name="Casella di testo 60">
            <a:extLst>
              <a:ext uri="{FF2B5EF4-FFF2-40B4-BE49-F238E27FC236}">
                <a16:creationId xmlns:a16="http://schemas.microsoft.com/office/drawing/2014/main" id="{A9EBDD7A-EDC1-4526-85B9-DD42117DF24F}"/>
              </a:ext>
            </a:extLst>
          </p:cNvPr>
          <p:cNvSpPr txBox="1"/>
          <p:nvPr/>
        </p:nvSpPr>
        <p:spPr>
          <a:xfrm>
            <a:off x="6637526" y="3416139"/>
            <a:ext cx="757087"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0,2</a:t>
            </a:r>
          </a:p>
        </p:txBody>
      </p:sp>
      <p:sp>
        <p:nvSpPr>
          <p:cNvPr id="120" name="Casella di testo 62">
            <a:extLst>
              <a:ext uri="{FF2B5EF4-FFF2-40B4-BE49-F238E27FC236}">
                <a16:creationId xmlns:a16="http://schemas.microsoft.com/office/drawing/2014/main" id="{CCDC37CA-000C-4CDB-95A5-3CEA9096CE58}"/>
              </a:ext>
            </a:extLst>
          </p:cNvPr>
          <p:cNvSpPr txBox="1"/>
          <p:nvPr/>
        </p:nvSpPr>
        <p:spPr>
          <a:xfrm>
            <a:off x="7546124" y="3416139"/>
            <a:ext cx="757087"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0,5</a:t>
            </a:r>
            <a:endParaRPr lang="it-IT" sz="1600" dirty="0">
              <a:solidFill>
                <a:schemeClr val="bg1"/>
              </a:solidFill>
              <a:latin typeface="Biome Light" panose="020B0303030204020804" pitchFamily="34" charset="0"/>
              <a:cs typeface="Biome Light" panose="020B0303030204020804" pitchFamily="34" charset="0"/>
            </a:endParaRPr>
          </a:p>
        </p:txBody>
      </p:sp>
      <p:sp>
        <p:nvSpPr>
          <p:cNvPr id="42" name="Titolo 1">
            <a:extLst>
              <a:ext uri="{FF2B5EF4-FFF2-40B4-BE49-F238E27FC236}">
                <a16:creationId xmlns:a16="http://schemas.microsoft.com/office/drawing/2014/main" id="{E0CE6B30-3B3F-496B-BFAD-056CF70CF80E}"/>
              </a:ext>
            </a:extLst>
          </p:cNvPr>
          <p:cNvSpPr txBox="1">
            <a:spLocks/>
          </p:cNvSpPr>
          <p:nvPr/>
        </p:nvSpPr>
        <p:spPr>
          <a:xfrm>
            <a:off x="133350" y="134818"/>
            <a:ext cx="1942432" cy="501182"/>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rtl="0"/>
            <a:r>
              <a:rPr lang="it-IT" sz="3600" b="1" dirty="0">
                <a:solidFill>
                  <a:schemeClr val="accent6">
                    <a:lumMod val="75000"/>
                  </a:schemeClr>
                </a:solidFill>
                <a:cs typeface="Biome Light" panose="020B0303030204020804" pitchFamily="34" charset="0"/>
              </a:rPr>
              <a:t>Positive </a:t>
            </a:r>
            <a:r>
              <a:rPr lang="it-IT" sz="3600" b="1" dirty="0" err="1">
                <a:solidFill>
                  <a:schemeClr val="accent6">
                    <a:lumMod val="75000"/>
                  </a:schemeClr>
                </a:solidFill>
                <a:cs typeface="Biome Light" panose="020B0303030204020804" pitchFamily="34" charset="0"/>
              </a:rPr>
              <a:t>Rewards</a:t>
            </a:r>
            <a:endParaRPr lang="it-IT" sz="3600" b="1" dirty="0">
              <a:solidFill>
                <a:schemeClr val="accent6">
                  <a:lumMod val="75000"/>
                </a:schemeClr>
              </a:solidFill>
              <a:cs typeface="Biome Light" panose="020B0303030204020804" pitchFamily="34" charset="0"/>
            </a:endParaRPr>
          </a:p>
        </p:txBody>
      </p:sp>
    </p:spTree>
    <p:extLst>
      <p:ext uri="{BB962C8B-B14F-4D97-AF65-F5344CB8AC3E}">
        <p14:creationId xmlns:p14="http://schemas.microsoft.com/office/powerpoint/2010/main" val="913897941"/>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D0B6389-2374-4677-B8BB-59410CCC32FD}"/>
              </a:ext>
            </a:extLst>
          </p:cNvPr>
          <p:cNvSpPr>
            <a:spLocks noGrp="1"/>
          </p:cNvSpPr>
          <p:nvPr>
            <p:ph type="title"/>
          </p:nvPr>
        </p:nvSpPr>
        <p:spPr>
          <a:xfrm>
            <a:off x="838200" y="136556"/>
            <a:ext cx="10515600" cy="1325563"/>
          </a:xfrm>
        </p:spPr>
        <p:txBody>
          <a:bodyPr rtlCol="0"/>
          <a:lstStyle/>
          <a:p>
            <a:pPr algn="ctr" rtl="0"/>
            <a:r>
              <a:rPr lang="it-IT" dirty="0">
                <a:solidFill>
                  <a:srgbClr val="D00E0E"/>
                </a:solidFill>
                <a:cs typeface="Biome Light" panose="020B0303030204020804" pitchFamily="34" charset="0"/>
              </a:rPr>
              <a:t>Game Manager</a:t>
            </a:r>
            <a:endParaRPr lang="it-IT" dirty="0">
              <a:solidFill>
                <a:srgbClr val="D00E0E"/>
              </a:solidFill>
              <a:latin typeface="Biome Light" panose="020B0303030204020804" pitchFamily="34" charset="0"/>
              <a:cs typeface="Biome Light" panose="020B0303030204020804" pitchFamily="34" charset="0"/>
            </a:endParaRPr>
          </a:p>
        </p:txBody>
      </p:sp>
      <p:cxnSp>
        <p:nvCxnSpPr>
          <p:cNvPr id="7" name="Connettore diritto 6">
            <a:extLst>
              <a:ext uri="{FF2B5EF4-FFF2-40B4-BE49-F238E27FC236}">
                <a16:creationId xmlns:a16="http://schemas.microsoft.com/office/drawing/2014/main" id="{D190DF0B-5B2E-49A9-B210-E32FFFAC7E35}"/>
              </a:ext>
              <a:ext uri="{C183D7F6-B498-43B3-948B-1728B52AA6E4}">
                <adec:decorative xmlns:adec="http://schemas.microsoft.com/office/drawing/2017/decorative" val="1"/>
              </a:ext>
            </a:extLst>
          </p:cNvPr>
          <p:cNvCxnSpPr>
            <a:cxnSpLocks/>
            <a:stCxn id="43" idx="3"/>
          </p:cNvCxnSpPr>
          <p:nvPr/>
        </p:nvCxnSpPr>
        <p:spPr>
          <a:xfrm>
            <a:off x="3357100" y="3567500"/>
            <a:ext cx="3052495" cy="0"/>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6" name="Ovale 15">
            <a:extLst>
              <a:ext uri="{FF2B5EF4-FFF2-40B4-BE49-F238E27FC236}">
                <a16:creationId xmlns:a16="http://schemas.microsoft.com/office/drawing/2014/main" id="{3586E56F-86DF-43E4-85F3-DD6AA1CF8C84}"/>
              </a:ext>
              <a:ext uri="{C183D7F6-B498-43B3-948B-1728B52AA6E4}">
                <adec:decorative xmlns:adec="http://schemas.microsoft.com/office/drawing/2017/decorative" val="1"/>
              </a:ext>
            </a:extLst>
          </p:cNvPr>
          <p:cNvSpPr/>
          <p:nvPr/>
        </p:nvSpPr>
        <p:spPr>
          <a:xfrm>
            <a:off x="2752765" y="3269465"/>
            <a:ext cx="604157" cy="604156"/>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rtl="0"/>
            <a:endParaRPr lang="it-IT"/>
          </a:p>
        </p:txBody>
      </p:sp>
      <p:sp>
        <p:nvSpPr>
          <p:cNvPr id="18" name="Ovale 17">
            <a:extLst>
              <a:ext uri="{FF2B5EF4-FFF2-40B4-BE49-F238E27FC236}">
                <a16:creationId xmlns:a16="http://schemas.microsoft.com/office/drawing/2014/main" id="{2EBE9657-CF02-4369-A33E-0B3687100B60}"/>
              </a:ext>
              <a:ext uri="{C183D7F6-B498-43B3-948B-1728B52AA6E4}">
                <adec:decorative xmlns:adec="http://schemas.microsoft.com/office/drawing/2017/decorative" val="1"/>
              </a:ext>
            </a:extLst>
          </p:cNvPr>
          <p:cNvSpPr/>
          <p:nvPr/>
        </p:nvSpPr>
        <p:spPr>
          <a:xfrm>
            <a:off x="3661363" y="3269465"/>
            <a:ext cx="604157" cy="604156"/>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rtl="0"/>
            <a:endParaRPr lang="it-IT"/>
          </a:p>
        </p:txBody>
      </p:sp>
      <p:sp>
        <p:nvSpPr>
          <p:cNvPr id="20" name="Ovale 19">
            <a:extLst>
              <a:ext uri="{FF2B5EF4-FFF2-40B4-BE49-F238E27FC236}">
                <a16:creationId xmlns:a16="http://schemas.microsoft.com/office/drawing/2014/main" id="{DA9922DC-4CA9-4B40-A5D5-72BBFAE6A6D3}"/>
              </a:ext>
              <a:ext uri="{C183D7F6-B498-43B3-948B-1728B52AA6E4}">
                <adec:decorative xmlns:adec="http://schemas.microsoft.com/office/drawing/2017/decorative" val="1"/>
              </a:ext>
            </a:extLst>
          </p:cNvPr>
          <p:cNvSpPr/>
          <p:nvPr/>
        </p:nvSpPr>
        <p:spPr>
          <a:xfrm>
            <a:off x="4569961" y="3269465"/>
            <a:ext cx="604157" cy="604156"/>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rtl="0"/>
            <a:endParaRPr lang="it-IT"/>
          </a:p>
        </p:txBody>
      </p:sp>
      <p:sp>
        <p:nvSpPr>
          <p:cNvPr id="22" name="Ovale 21">
            <a:extLst>
              <a:ext uri="{FF2B5EF4-FFF2-40B4-BE49-F238E27FC236}">
                <a16:creationId xmlns:a16="http://schemas.microsoft.com/office/drawing/2014/main" id="{227F60B2-65D3-4950-9103-3EFDF7F7D6FE}"/>
              </a:ext>
              <a:ext uri="{C183D7F6-B498-43B3-948B-1728B52AA6E4}">
                <adec:decorative xmlns:adec="http://schemas.microsoft.com/office/drawing/2017/decorative" val="1"/>
              </a:ext>
            </a:extLst>
          </p:cNvPr>
          <p:cNvSpPr/>
          <p:nvPr/>
        </p:nvSpPr>
        <p:spPr>
          <a:xfrm>
            <a:off x="5478559" y="3269465"/>
            <a:ext cx="604157" cy="604156"/>
          </a:xfrm>
          <a:prstGeom prst="ellipse">
            <a:avLst/>
          </a:prstGeom>
          <a:solidFill>
            <a:srgbClr val="A500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rtl="0"/>
            <a:endParaRPr lang="it-IT"/>
          </a:p>
        </p:txBody>
      </p:sp>
      <p:sp>
        <p:nvSpPr>
          <p:cNvPr id="24" name="Ovale 23">
            <a:extLst>
              <a:ext uri="{FF2B5EF4-FFF2-40B4-BE49-F238E27FC236}">
                <a16:creationId xmlns:a16="http://schemas.microsoft.com/office/drawing/2014/main" id="{CD1CD723-7F96-4567-92C6-62CCB0855077}"/>
              </a:ext>
              <a:ext uri="{C183D7F6-B498-43B3-948B-1728B52AA6E4}">
                <adec:decorative xmlns:adec="http://schemas.microsoft.com/office/drawing/2017/decorative" val="1"/>
              </a:ext>
            </a:extLst>
          </p:cNvPr>
          <p:cNvSpPr/>
          <p:nvPr/>
        </p:nvSpPr>
        <p:spPr>
          <a:xfrm>
            <a:off x="6399529" y="3461657"/>
            <a:ext cx="233063" cy="226137"/>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rtl="0"/>
            <a:endParaRPr lang="it-IT"/>
          </a:p>
        </p:txBody>
      </p:sp>
      <p:sp>
        <p:nvSpPr>
          <p:cNvPr id="43" name="Casella di testo 42">
            <a:extLst>
              <a:ext uri="{FF2B5EF4-FFF2-40B4-BE49-F238E27FC236}">
                <a16:creationId xmlns:a16="http://schemas.microsoft.com/office/drawing/2014/main" id="{1D462F79-38EC-4B6D-A17B-F5010967D4B4}"/>
              </a:ext>
            </a:extLst>
          </p:cNvPr>
          <p:cNvSpPr txBox="1"/>
          <p:nvPr/>
        </p:nvSpPr>
        <p:spPr>
          <a:xfrm>
            <a:off x="2752942" y="3429000"/>
            <a:ext cx="604158"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6</a:t>
            </a:r>
          </a:p>
        </p:txBody>
      </p:sp>
      <p:sp>
        <p:nvSpPr>
          <p:cNvPr id="45" name="Casella di testo 44">
            <a:extLst>
              <a:ext uri="{FF2B5EF4-FFF2-40B4-BE49-F238E27FC236}">
                <a16:creationId xmlns:a16="http://schemas.microsoft.com/office/drawing/2014/main" id="{F0040622-091C-4302-89B8-994214504947}"/>
              </a:ext>
            </a:extLst>
          </p:cNvPr>
          <p:cNvSpPr txBox="1"/>
          <p:nvPr/>
        </p:nvSpPr>
        <p:spPr>
          <a:xfrm>
            <a:off x="3650911" y="3429000"/>
            <a:ext cx="619585"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0,006</a:t>
            </a:r>
          </a:p>
        </p:txBody>
      </p:sp>
      <p:sp>
        <p:nvSpPr>
          <p:cNvPr id="47" name="Casella di testo 46">
            <a:extLst>
              <a:ext uri="{FF2B5EF4-FFF2-40B4-BE49-F238E27FC236}">
                <a16:creationId xmlns:a16="http://schemas.microsoft.com/office/drawing/2014/main" id="{5947416C-CC20-4528-9E6B-29806BA3BA3B}"/>
              </a:ext>
            </a:extLst>
          </p:cNvPr>
          <p:cNvSpPr txBox="1"/>
          <p:nvPr/>
        </p:nvSpPr>
        <p:spPr>
          <a:xfrm>
            <a:off x="5402093" y="3429000"/>
            <a:ext cx="757087"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-50</a:t>
            </a:r>
          </a:p>
        </p:txBody>
      </p:sp>
      <p:sp>
        <p:nvSpPr>
          <p:cNvPr id="49" name="Casella di testo 48">
            <a:extLst>
              <a:ext uri="{FF2B5EF4-FFF2-40B4-BE49-F238E27FC236}">
                <a16:creationId xmlns:a16="http://schemas.microsoft.com/office/drawing/2014/main" id="{62B43C75-ADC1-45C4-B8A7-20F5B91BAD47}"/>
              </a:ext>
            </a:extLst>
          </p:cNvPr>
          <p:cNvSpPr txBox="1"/>
          <p:nvPr/>
        </p:nvSpPr>
        <p:spPr>
          <a:xfrm>
            <a:off x="4574938" y="3429000"/>
            <a:ext cx="604158"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300</a:t>
            </a:r>
          </a:p>
        </p:txBody>
      </p:sp>
      <p:sp>
        <p:nvSpPr>
          <p:cNvPr id="105" name="Casella di testo 104">
            <a:extLst>
              <a:ext uri="{FF2B5EF4-FFF2-40B4-BE49-F238E27FC236}">
                <a16:creationId xmlns:a16="http://schemas.microsoft.com/office/drawing/2014/main" id="{CC54D7B6-3713-48BB-9DDB-12D73AFA8E99}"/>
              </a:ext>
            </a:extLst>
          </p:cNvPr>
          <p:cNvSpPr txBox="1"/>
          <p:nvPr/>
        </p:nvSpPr>
        <p:spPr>
          <a:xfrm>
            <a:off x="910942" y="5108394"/>
            <a:ext cx="3052495" cy="923330"/>
          </a:xfrm>
          <a:prstGeom prst="rect">
            <a:avLst/>
          </a:prstGeom>
          <a:noFill/>
        </p:spPr>
        <p:txBody>
          <a:bodyPr wrap="square" rIns="0" rtlCol="0">
            <a:spAutoFit/>
          </a:bodyPr>
          <a:lstStyle/>
          <a:p>
            <a:pPr algn="r"/>
            <a:r>
              <a:rPr lang="en-GB" dirty="0">
                <a:solidFill>
                  <a:schemeClr val="tx1">
                    <a:lumMod val="85000"/>
                    <a:lumOff val="15000"/>
                  </a:schemeClr>
                </a:solidFill>
              </a:rPr>
              <a:t>Multiplicative Reward If Pellet Eaten (0.006*</a:t>
            </a:r>
            <a:r>
              <a:rPr lang="en-GB" dirty="0" err="1">
                <a:solidFill>
                  <a:schemeClr val="tx1">
                    <a:lumMod val="85000"/>
                    <a:lumOff val="15000"/>
                  </a:schemeClr>
                </a:solidFill>
              </a:rPr>
              <a:t>pelletCount</a:t>
            </a:r>
            <a:r>
              <a:rPr lang="en-GB" dirty="0">
                <a:solidFill>
                  <a:schemeClr val="tx1">
                    <a:lumMod val="85000"/>
                    <a:lumOff val="15000"/>
                  </a:schemeClr>
                </a:solidFill>
              </a:rPr>
              <a:t>) </a:t>
            </a:r>
          </a:p>
        </p:txBody>
      </p:sp>
      <p:sp>
        <p:nvSpPr>
          <p:cNvPr id="130" name="Titolo 1">
            <a:extLst>
              <a:ext uri="{FF2B5EF4-FFF2-40B4-BE49-F238E27FC236}">
                <a16:creationId xmlns:a16="http://schemas.microsoft.com/office/drawing/2014/main" id="{F06F1B9E-833C-4A81-9647-F6FB852D5F0B}"/>
              </a:ext>
            </a:extLst>
          </p:cNvPr>
          <p:cNvSpPr txBox="1">
            <a:spLocks/>
          </p:cNvSpPr>
          <p:nvPr/>
        </p:nvSpPr>
        <p:spPr>
          <a:xfrm>
            <a:off x="133348" y="136556"/>
            <a:ext cx="3498125" cy="959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rtl="0"/>
            <a:r>
              <a:rPr lang="it-IT" sz="1700" b="1" dirty="0">
                <a:solidFill>
                  <a:srgbClr val="A50021"/>
                </a:solidFill>
                <a:cs typeface="Biome Light" panose="020B0303030204020804" pitchFamily="34" charset="0"/>
              </a:rPr>
              <a:t>Negative </a:t>
            </a:r>
            <a:r>
              <a:rPr lang="it-IT" sz="1700" b="1" dirty="0" err="1">
                <a:solidFill>
                  <a:srgbClr val="A50021"/>
                </a:solidFill>
                <a:cs typeface="Biome Light" panose="020B0303030204020804" pitchFamily="34" charset="0"/>
              </a:rPr>
              <a:t>Rewards</a:t>
            </a:r>
            <a:endParaRPr lang="it-IT" sz="1700" b="1" dirty="0">
              <a:solidFill>
                <a:srgbClr val="A50021"/>
              </a:solidFill>
              <a:cs typeface="Biome Light" panose="020B0303030204020804" pitchFamily="34" charset="0"/>
            </a:endParaRPr>
          </a:p>
          <a:p>
            <a:r>
              <a:rPr lang="it-IT" sz="1700" b="1" dirty="0">
                <a:solidFill>
                  <a:schemeClr val="accent6">
                    <a:lumMod val="50000"/>
                  </a:schemeClr>
                </a:solidFill>
                <a:cs typeface="Biome Light" panose="020B0303030204020804" pitchFamily="34" charset="0"/>
              </a:rPr>
              <a:t>Positive </a:t>
            </a:r>
            <a:r>
              <a:rPr lang="it-IT" sz="1700" b="1" dirty="0" err="1">
                <a:solidFill>
                  <a:schemeClr val="accent6">
                    <a:lumMod val="50000"/>
                  </a:schemeClr>
                </a:solidFill>
                <a:cs typeface="Biome Light" panose="020B0303030204020804" pitchFamily="34" charset="0"/>
              </a:rPr>
              <a:t>Rewards</a:t>
            </a:r>
            <a:endParaRPr lang="it-IT" sz="1700" b="1" dirty="0">
              <a:solidFill>
                <a:schemeClr val="accent6">
                  <a:lumMod val="50000"/>
                </a:schemeClr>
              </a:solidFill>
              <a:cs typeface="Biome Light" panose="020B0303030204020804" pitchFamily="34" charset="0"/>
            </a:endParaRPr>
          </a:p>
          <a:p>
            <a:pPr rtl="0"/>
            <a:endParaRPr lang="it-IT" sz="3600" b="1" dirty="0">
              <a:solidFill>
                <a:srgbClr val="AA9D92"/>
              </a:solidFill>
              <a:cs typeface="Biome Light" panose="020B0303030204020804" pitchFamily="34" charset="0"/>
            </a:endParaRPr>
          </a:p>
        </p:txBody>
      </p:sp>
      <p:sp>
        <p:nvSpPr>
          <p:cNvPr id="141" name="Segnaposto data 140">
            <a:extLst>
              <a:ext uri="{FF2B5EF4-FFF2-40B4-BE49-F238E27FC236}">
                <a16:creationId xmlns:a16="http://schemas.microsoft.com/office/drawing/2014/main" id="{3E96791E-3AF0-4956-AFA7-A8A89E8EB15E}"/>
              </a:ext>
            </a:extLst>
          </p:cNvPr>
          <p:cNvSpPr>
            <a:spLocks noGrp="1"/>
          </p:cNvSpPr>
          <p:nvPr>
            <p:ph type="dt" sz="half" idx="2"/>
          </p:nvPr>
        </p:nvSpPr>
        <p:spPr/>
        <p:txBody>
          <a:bodyPr rtlCol="0"/>
          <a:lstStyle/>
          <a:p>
            <a:pPr rtl="0"/>
            <a:fld id="{2EE78872-B1F1-4289-B614-7EA37FCAF9FF}" type="datetime1">
              <a:rPr lang="it-IT" smtClean="0"/>
              <a:t>15/10/2022</a:t>
            </a:fld>
            <a:endParaRPr lang="it-IT" dirty="0"/>
          </a:p>
        </p:txBody>
      </p:sp>
      <p:sp>
        <p:nvSpPr>
          <p:cNvPr id="142" name="Segnaposto numero diapositiva 141">
            <a:extLst>
              <a:ext uri="{FF2B5EF4-FFF2-40B4-BE49-F238E27FC236}">
                <a16:creationId xmlns:a16="http://schemas.microsoft.com/office/drawing/2014/main" id="{9FD033B5-99FB-4B26-BF74-3DA89EEE7C67}"/>
              </a:ext>
            </a:extLst>
          </p:cNvPr>
          <p:cNvSpPr>
            <a:spLocks noGrp="1"/>
          </p:cNvSpPr>
          <p:nvPr>
            <p:ph type="sldNum" sz="quarter" idx="4"/>
          </p:nvPr>
        </p:nvSpPr>
        <p:spPr/>
        <p:txBody>
          <a:bodyPr rtlCol="0"/>
          <a:lstStyle/>
          <a:p>
            <a:pPr rtl="0"/>
            <a:fld id="{294A09A9-5501-47C1-A89A-A340965A2BE2}" type="slidenum">
              <a:rPr lang="it-IT" smtClean="0"/>
              <a:pPr rtl="0"/>
              <a:t>11</a:t>
            </a:fld>
            <a:endParaRPr lang="it-IT"/>
          </a:p>
        </p:txBody>
      </p:sp>
      <p:cxnSp>
        <p:nvCxnSpPr>
          <p:cNvPr id="97" name="Connettore diritto 96">
            <a:extLst>
              <a:ext uri="{FF2B5EF4-FFF2-40B4-BE49-F238E27FC236}">
                <a16:creationId xmlns:a16="http://schemas.microsoft.com/office/drawing/2014/main" id="{6F9CFC8F-485A-46BC-9004-FC8DE9361590}"/>
              </a:ext>
              <a:ext uri="{C183D7F6-B498-43B3-948B-1728B52AA6E4}">
                <adec:decorative xmlns:adec="http://schemas.microsoft.com/office/drawing/2017/decorative" val="1"/>
              </a:ext>
            </a:extLst>
          </p:cNvPr>
          <p:cNvCxnSpPr>
            <a:cxnSpLocks/>
          </p:cNvCxnSpPr>
          <p:nvPr/>
        </p:nvCxnSpPr>
        <p:spPr>
          <a:xfrm flipH="1" flipV="1">
            <a:off x="3050638" y="2508486"/>
            <a:ext cx="4200" cy="760978"/>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8" name="Connettore diritto 97">
            <a:extLst>
              <a:ext uri="{FF2B5EF4-FFF2-40B4-BE49-F238E27FC236}">
                <a16:creationId xmlns:a16="http://schemas.microsoft.com/office/drawing/2014/main" id="{860DC304-DCA0-426B-BE4D-194900980A87}"/>
              </a:ext>
              <a:ext uri="{C183D7F6-B498-43B3-948B-1728B52AA6E4}">
                <adec:decorative xmlns:adec="http://schemas.microsoft.com/office/drawing/2017/decorative" val="1"/>
              </a:ext>
            </a:extLst>
          </p:cNvPr>
          <p:cNvCxnSpPr>
            <a:cxnSpLocks/>
          </p:cNvCxnSpPr>
          <p:nvPr/>
        </p:nvCxnSpPr>
        <p:spPr>
          <a:xfrm flipV="1">
            <a:off x="4887467" y="2026851"/>
            <a:ext cx="0" cy="1227669"/>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9" name="Connettore diritto 98">
            <a:extLst>
              <a:ext uri="{FF2B5EF4-FFF2-40B4-BE49-F238E27FC236}">
                <a16:creationId xmlns:a16="http://schemas.microsoft.com/office/drawing/2014/main" id="{81320FA8-BED6-4566-AAA3-98DDC83534AD}"/>
              </a:ext>
              <a:ext uri="{C183D7F6-B498-43B3-948B-1728B52AA6E4}">
                <adec:decorative xmlns:adec="http://schemas.microsoft.com/office/drawing/2017/decorative" val="1"/>
              </a:ext>
            </a:extLst>
          </p:cNvPr>
          <p:cNvCxnSpPr>
            <a:cxnSpLocks/>
          </p:cNvCxnSpPr>
          <p:nvPr/>
        </p:nvCxnSpPr>
        <p:spPr>
          <a:xfrm flipV="1">
            <a:off x="6507250" y="2658878"/>
            <a:ext cx="0" cy="802779"/>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3" name="Casella di testo 104">
            <a:extLst>
              <a:ext uri="{FF2B5EF4-FFF2-40B4-BE49-F238E27FC236}">
                <a16:creationId xmlns:a16="http://schemas.microsoft.com/office/drawing/2014/main" id="{CE596C07-902E-4A72-B9DE-DEB7AD32A9C8}"/>
              </a:ext>
            </a:extLst>
          </p:cNvPr>
          <p:cNvSpPr txBox="1"/>
          <p:nvPr/>
        </p:nvSpPr>
        <p:spPr>
          <a:xfrm>
            <a:off x="1234480" y="2098081"/>
            <a:ext cx="2468880" cy="369332"/>
          </a:xfrm>
          <a:prstGeom prst="rect">
            <a:avLst/>
          </a:prstGeom>
          <a:noFill/>
        </p:spPr>
        <p:txBody>
          <a:bodyPr wrap="square" rIns="0" rtlCol="0">
            <a:spAutoFit/>
          </a:bodyPr>
          <a:lstStyle/>
          <a:p>
            <a:pPr algn="r"/>
            <a:r>
              <a:rPr lang="it-IT" dirty="0">
                <a:solidFill>
                  <a:schemeClr val="tx1">
                    <a:lumMod val="85000"/>
                    <a:lumOff val="15000"/>
                  </a:schemeClr>
                </a:solidFill>
                <a:cs typeface="Biome Light" panose="020B0303030204020804" pitchFamily="34" charset="0"/>
              </a:rPr>
              <a:t>Ghost </a:t>
            </a:r>
            <a:r>
              <a:rPr lang="it-IT" dirty="0" err="1">
                <a:solidFill>
                  <a:schemeClr val="tx1">
                    <a:lumMod val="85000"/>
                    <a:lumOff val="15000"/>
                  </a:schemeClr>
                </a:solidFill>
                <a:cs typeface="Biome Light" panose="020B0303030204020804" pitchFamily="34" charset="0"/>
              </a:rPr>
              <a:t>Eaten</a:t>
            </a:r>
            <a:endParaRPr lang="it-IT" dirty="0">
              <a:solidFill>
                <a:schemeClr val="tx1">
                  <a:lumMod val="85000"/>
                  <a:lumOff val="15000"/>
                </a:schemeClr>
              </a:solidFill>
              <a:cs typeface="Biome Light" panose="020B0303030204020804" pitchFamily="34" charset="0"/>
            </a:endParaRPr>
          </a:p>
        </p:txBody>
      </p:sp>
      <p:cxnSp>
        <p:nvCxnSpPr>
          <p:cNvPr id="104" name="Connettore diritto 103">
            <a:extLst>
              <a:ext uri="{FF2B5EF4-FFF2-40B4-BE49-F238E27FC236}">
                <a16:creationId xmlns:a16="http://schemas.microsoft.com/office/drawing/2014/main" id="{E63D21AE-5564-4536-ADD5-30BD73609033}"/>
              </a:ext>
              <a:ext uri="{C183D7F6-B498-43B3-948B-1728B52AA6E4}">
                <adec:decorative xmlns:adec="http://schemas.microsoft.com/office/drawing/2017/decorative" val="1"/>
              </a:ext>
            </a:extLst>
          </p:cNvPr>
          <p:cNvCxnSpPr>
            <a:cxnSpLocks/>
          </p:cNvCxnSpPr>
          <p:nvPr/>
        </p:nvCxnSpPr>
        <p:spPr>
          <a:xfrm flipV="1">
            <a:off x="3963437" y="3873621"/>
            <a:ext cx="0" cy="1227669"/>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6" name="Connettore diritto 105">
            <a:extLst>
              <a:ext uri="{FF2B5EF4-FFF2-40B4-BE49-F238E27FC236}">
                <a16:creationId xmlns:a16="http://schemas.microsoft.com/office/drawing/2014/main" id="{A7015FE4-33FB-4602-B527-9FD908969752}"/>
              </a:ext>
              <a:ext uri="{C183D7F6-B498-43B3-948B-1728B52AA6E4}">
                <adec:decorative xmlns:adec="http://schemas.microsoft.com/office/drawing/2017/decorative" val="1"/>
              </a:ext>
            </a:extLst>
          </p:cNvPr>
          <p:cNvCxnSpPr>
            <a:cxnSpLocks/>
          </p:cNvCxnSpPr>
          <p:nvPr/>
        </p:nvCxnSpPr>
        <p:spPr>
          <a:xfrm flipV="1">
            <a:off x="5780633" y="3873621"/>
            <a:ext cx="0" cy="714472"/>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9" name="Casella di testo 104">
            <a:extLst>
              <a:ext uri="{FF2B5EF4-FFF2-40B4-BE49-F238E27FC236}">
                <a16:creationId xmlns:a16="http://schemas.microsoft.com/office/drawing/2014/main" id="{A6291029-B9AB-412E-8B67-4A35A323DBD2}"/>
              </a:ext>
            </a:extLst>
          </p:cNvPr>
          <p:cNvSpPr txBox="1"/>
          <p:nvPr/>
        </p:nvSpPr>
        <p:spPr>
          <a:xfrm>
            <a:off x="4477540" y="1629741"/>
            <a:ext cx="2468880" cy="369332"/>
          </a:xfrm>
          <a:prstGeom prst="rect">
            <a:avLst/>
          </a:prstGeom>
          <a:noFill/>
        </p:spPr>
        <p:txBody>
          <a:bodyPr wrap="square" rIns="0" rtlCol="0">
            <a:spAutoFit/>
          </a:bodyPr>
          <a:lstStyle/>
          <a:p>
            <a:pPr rtl="0"/>
            <a:r>
              <a:rPr lang="it-IT" dirty="0" err="1">
                <a:solidFill>
                  <a:schemeClr val="tx1">
                    <a:lumMod val="85000"/>
                    <a:lumOff val="15000"/>
                  </a:schemeClr>
                </a:solidFill>
                <a:cs typeface="Biome Light" panose="020B0303030204020804" pitchFamily="34" charset="0"/>
              </a:rPr>
              <a:t>Win</a:t>
            </a:r>
            <a:endParaRPr lang="it-IT" dirty="0">
              <a:solidFill>
                <a:schemeClr val="tx1">
                  <a:lumMod val="85000"/>
                  <a:lumOff val="15000"/>
                </a:schemeClr>
              </a:solidFill>
              <a:cs typeface="Biome Light" panose="020B0303030204020804" pitchFamily="34" charset="0"/>
            </a:endParaRPr>
          </a:p>
        </p:txBody>
      </p:sp>
      <p:sp>
        <p:nvSpPr>
          <p:cNvPr id="114" name="Casella di testo 104">
            <a:extLst>
              <a:ext uri="{FF2B5EF4-FFF2-40B4-BE49-F238E27FC236}">
                <a16:creationId xmlns:a16="http://schemas.microsoft.com/office/drawing/2014/main" id="{CFD13734-80FE-44F1-BB96-603D5FC58A21}"/>
              </a:ext>
            </a:extLst>
          </p:cNvPr>
          <p:cNvSpPr txBox="1"/>
          <p:nvPr/>
        </p:nvSpPr>
        <p:spPr>
          <a:xfrm>
            <a:off x="5711980" y="4624226"/>
            <a:ext cx="2468880" cy="369332"/>
          </a:xfrm>
          <a:prstGeom prst="rect">
            <a:avLst/>
          </a:prstGeom>
          <a:noFill/>
        </p:spPr>
        <p:txBody>
          <a:bodyPr wrap="square" rIns="0" rtlCol="0">
            <a:spAutoFit/>
          </a:bodyPr>
          <a:lstStyle/>
          <a:p>
            <a:r>
              <a:rPr lang="en-GB" dirty="0"/>
              <a:t>Lose</a:t>
            </a:r>
            <a:endParaRPr lang="it-IT" dirty="0">
              <a:solidFill>
                <a:schemeClr val="tx1">
                  <a:lumMod val="85000"/>
                  <a:lumOff val="15000"/>
                </a:schemeClr>
              </a:solidFill>
              <a:cs typeface="Biome Light" panose="020B0303030204020804" pitchFamily="34" charset="0"/>
            </a:endParaRPr>
          </a:p>
        </p:txBody>
      </p:sp>
      <p:sp>
        <p:nvSpPr>
          <p:cNvPr id="48" name="Casella di testo 104">
            <a:extLst>
              <a:ext uri="{FF2B5EF4-FFF2-40B4-BE49-F238E27FC236}">
                <a16:creationId xmlns:a16="http://schemas.microsoft.com/office/drawing/2014/main" id="{A66764C7-A84C-427D-998F-DBEE7C20CECD}"/>
              </a:ext>
            </a:extLst>
          </p:cNvPr>
          <p:cNvSpPr txBox="1"/>
          <p:nvPr/>
        </p:nvSpPr>
        <p:spPr>
          <a:xfrm>
            <a:off x="6399529" y="2165618"/>
            <a:ext cx="2468880" cy="369332"/>
          </a:xfrm>
          <a:prstGeom prst="rect">
            <a:avLst/>
          </a:prstGeom>
          <a:noFill/>
        </p:spPr>
        <p:txBody>
          <a:bodyPr wrap="square" rIns="0" rtlCol="0">
            <a:spAutoFit/>
          </a:bodyPr>
          <a:lstStyle/>
          <a:p>
            <a:r>
              <a:rPr lang="it-IT" dirty="0" err="1">
                <a:solidFill>
                  <a:schemeClr val="tx1">
                    <a:lumMod val="85000"/>
                    <a:lumOff val="15000"/>
                  </a:schemeClr>
                </a:solidFill>
                <a:cs typeface="Biome Light" panose="020B0303030204020804" pitchFamily="34" charset="0"/>
              </a:rPr>
              <a:t>PowerPellet</a:t>
            </a:r>
            <a:r>
              <a:rPr lang="it-IT" dirty="0">
                <a:solidFill>
                  <a:schemeClr val="tx1">
                    <a:lumMod val="85000"/>
                    <a:lumOff val="15000"/>
                  </a:schemeClr>
                </a:solidFill>
                <a:cs typeface="Biome Light" panose="020B0303030204020804" pitchFamily="34" charset="0"/>
              </a:rPr>
              <a:t> </a:t>
            </a:r>
            <a:r>
              <a:rPr lang="it-IT" dirty="0" err="1">
                <a:solidFill>
                  <a:schemeClr val="tx1">
                    <a:lumMod val="85000"/>
                    <a:lumOff val="15000"/>
                  </a:schemeClr>
                </a:solidFill>
                <a:cs typeface="Biome Light" panose="020B0303030204020804" pitchFamily="34" charset="0"/>
              </a:rPr>
              <a:t>Eaten</a:t>
            </a:r>
            <a:r>
              <a:rPr lang="it-IT" dirty="0">
                <a:solidFill>
                  <a:schemeClr val="tx1">
                    <a:lumMod val="85000"/>
                    <a:lumOff val="15000"/>
                  </a:schemeClr>
                </a:solidFill>
                <a:cs typeface="Biome Light" panose="020B0303030204020804" pitchFamily="34" charset="0"/>
              </a:rPr>
              <a:t>*</a:t>
            </a:r>
          </a:p>
        </p:txBody>
      </p:sp>
      <p:cxnSp>
        <p:nvCxnSpPr>
          <p:cNvPr id="50" name="Connettore diritto 49">
            <a:extLst>
              <a:ext uri="{FF2B5EF4-FFF2-40B4-BE49-F238E27FC236}">
                <a16:creationId xmlns:a16="http://schemas.microsoft.com/office/drawing/2014/main" id="{7A2F5372-5592-4528-8DB6-E3764D4D9C8F}"/>
              </a:ext>
              <a:ext uri="{C183D7F6-B498-43B3-948B-1728B52AA6E4}">
                <adec:decorative xmlns:adec="http://schemas.microsoft.com/office/drawing/2017/decorative" val="1"/>
              </a:ext>
            </a:extLst>
          </p:cNvPr>
          <p:cNvCxnSpPr>
            <a:cxnSpLocks/>
            <a:stCxn id="24" idx="6"/>
            <a:endCxn id="61" idx="1"/>
          </p:cNvCxnSpPr>
          <p:nvPr/>
        </p:nvCxnSpPr>
        <p:spPr>
          <a:xfrm flipV="1">
            <a:off x="6632592" y="2648319"/>
            <a:ext cx="2373192" cy="926407"/>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2" name="Connettore diritto 51">
            <a:extLst>
              <a:ext uri="{FF2B5EF4-FFF2-40B4-BE49-F238E27FC236}">
                <a16:creationId xmlns:a16="http://schemas.microsoft.com/office/drawing/2014/main" id="{9D0643A6-D7F1-426C-B98B-F2049123B25B}"/>
              </a:ext>
              <a:ext uri="{C183D7F6-B498-43B3-948B-1728B52AA6E4}">
                <adec:decorative xmlns:adec="http://schemas.microsoft.com/office/drawing/2017/decorative" val="1"/>
              </a:ext>
            </a:extLst>
          </p:cNvPr>
          <p:cNvCxnSpPr>
            <a:cxnSpLocks/>
            <a:stCxn id="24" idx="6"/>
            <a:endCxn id="65" idx="1"/>
          </p:cNvCxnSpPr>
          <p:nvPr/>
        </p:nvCxnSpPr>
        <p:spPr>
          <a:xfrm>
            <a:off x="6632592" y="3574726"/>
            <a:ext cx="2377466" cy="899789"/>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4" name="Connettore diritto 53">
            <a:extLst>
              <a:ext uri="{FF2B5EF4-FFF2-40B4-BE49-F238E27FC236}">
                <a16:creationId xmlns:a16="http://schemas.microsoft.com/office/drawing/2014/main" id="{A569FF09-E7DA-40C6-9129-E4B1E47CB21D}"/>
              </a:ext>
              <a:ext uri="{C183D7F6-B498-43B3-948B-1728B52AA6E4}">
                <adec:decorative xmlns:adec="http://schemas.microsoft.com/office/drawing/2017/decorative" val="1"/>
              </a:ext>
            </a:extLst>
          </p:cNvPr>
          <p:cNvCxnSpPr>
            <a:cxnSpLocks/>
            <a:stCxn id="24" idx="6"/>
            <a:endCxn id="63" idx="1"/>
          </p:cNvCxnSpPr>
          <p:nvPr/>
        </p:nvCxnSpPr>
        <p:spPr>
          <a:xfrm flipV="1">
            <a:off x="6632592" y="3563456"/>
            <a:ext cx="2365662" cy="1127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0" name="Ovale 59">
            <a:extLst>
              <a:ext uri="{FF2B5EF4-FFF2-40B4-BE49-F238E27FC236}">
                <a16:creationId xmlns:a16="http://schemas.microsoft.com/office/drawing/2014/main" id="{DFE19AFF-6565-45C1-8718-3560BC3A80E3}"/>
              </a:ext>
              <a:ext uri="{C183D7F6-B498-43B3-948B-1728B52AA6E4}">
                <adec:decorative xmlns:adec="http://schemas.microsoft.com/office/drawing/2017/decorative" val="1"/>
              </a:ext>
            </a:extLst>
          </p:cNvPr>
          <p:cNvSpPr/>
          <p:nvPr/>
        </p:nvSpPr>
        <p:spPr>
          <a:xfrm>
            <a:off x="9000807" y="2350284"/>
            <a:ext cx="604157" cy="604156"/>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rtl="0"/>
            <a:endParaRPr lang="it-IT"/>
          </a:p>
        </p:txBody>
      </p:sp>
      <p:sp>
        <p:nvSpPr>
          <p:cNvPr id="61" name="Casella di testo 48">
            <a:extLst>
              <a:ext uri="{FF2B5EF4-FFF2-40B4-BE49-F238E27FC236}">
                <a16:creationId xmlns:a16="http://schemas.microsoft.com/office/drawing/2014/main" id="{99019870-3E2F-43A0-B012-E5304E28E42F}"/>
              </a:ext>
            </a:extLst>
          </p:cNvPr>
          <p:cNvSpPr txBox="1"/>
          <p:nvPr/>
        </p:nvSpPr>
        <p:spPr>
          <a:xfrm>
            <a:off x="9005784" y="2509819"/>
            <a:ext cx="604158"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5</a:t>
            </a:r>
          </a:p>
        </p:txBody>
      </p:sp>
      <p:sp>
        <p:nvSpPr>
          <p:cNvPr id="62" name="Ovale 61">
            <a:extLst>
              <a:ext uri="{FF2B5EF4-FFF2-40B4-BE49-F238E27FC236}">
                <a16:creationId xmlns:a16="http://schemas.microsoft.com/office/drawing/2014/main" id="{6F77E240-54D2-4E93-9561-E8CA932C31DE}"/>
              </a:ext>
              <a:ext uri="{C183D7F6-B498-43B3-948B-1728B52AA6E4}">
                <adec:decorative xmlns:adec="http://schemas.microsoft.com/office/drawing/2017/decorative" val="1"/>
              </a:ext>
            </a:extLst>
          </p:cNvPr>
          <p:cNvSpPr/>
          <p:nvPr/>
        </p:nvSpPr>
        <p:spPr>
          <a:xfrm>
            <a:off x="8993277" y="3265421"/>
            <a:ext cx="604157" cy="604156"/>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rtl="0"/>
            <a:endParaRPr lang="it-IT"/>
          </a:p>
        </p:txBody>
      </p:sp>
      <p:sp>
        <p:nvSpPr>
          <p:cNvPr id="63" name="Casella di testo 48">
            <a:extLst>
              <a:ext uri="{FF2B5EF4-FFF2-40B4-BE49-F238E27FC236}">
                <a16:creationId xmlns:a16="http://schemas.microsoft.com/office/drawing/2014/main" id="{2ABC2341-35EE-4321-86B8-3993592BAE5C}"/>
              </a:ext>
            </a:extLst>
          </p:cNvPr>
          <p:cNvSpPr txBox="1"/>
          <p:nvPr/>
        </p:nvSpPr>
        <p:spPr>
          <a:xfrm>
            <a:off x="8998254" y="3424956"/>
            <a:ext cx="604158"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3</a:t>
            </a:r>
          </a:p>
        </p:txBody>
      </p:sp>
      <p:sp>
        <p:nvSpPr>
          <p:cNvPr id="64" name="Ovale 63">
            <a:extLst>
              <a:ext uri="{FF2B5EF4-FFF2-40B4-BE49-F238E27FC236}">
                <a16:creationId xmlns:a16="http://schemas.microsoft.com/office/drawing/2014/main" id="{8CC3E0AC-E852-4CA8-AC2E-6C3987C13E75}"/>
              </a:ext>
              <a:ext uri="{C183D7F6-B498-43B3-948B-1728B52AA6E4}">
                <adec:decorative xmlns:adec="http://schemas.microsoft.com/office/drawing/2017/decorative" val="1"/>
              </a:ext>
            </a:extLst>
          </p:cNvPr>
          <p:cNvSpPr/>
          <p:nvPr/>
        </p:nvSpPr>
        <p:spPr>
          <a:xfrm>
            <a:off x="9005081" y="4176480"/>
            <a:ext cx="604157" cy="604156"/>
          </a:xfrm>
          <a:prstGeom prst="ellipse">
            <a:avLst/>
          </a:prstGeom>
          <a:solidFill>
            <a:srgbClr val="A500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rtl="0"/>
            <a:endParaRPr lang="it-IT"/>
          </a:p>
        </p:txBody>
      </p:sp>
      <p:sp>
        <p:nvSpPr>
          <p:cNvPr id="65" name="Casella di testo 48">
            <a:extLst>
              <a:ext uri="{FF2B5EF4-FFF2-40B4-BE49-F238E27FC236}">
                <a16:creationId xmlns:a16="http://schemas.microsoft.com/office/drawing/2014/main" id="{A758DAA1-22B9-486A-A22F-AA2FA1696641}"/>
              </a:ext>
            </a:extLst>
          </p:cNvPr>
          <p:cNvSpPr txBox="1"/>
          <p:nvPr/>
        </p:nvSpPr>
        <p:spPr>
          <a:xfrm>
            <a:off x="9010058" y="4336015"/>
            <a:ext cx="604158"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-0,5</a:t>
            </a:r>
          </a:p>
        </p:txBody>
      </p:sp>
      <p:sp>
        <p:nvSpPr>
          <p:cNvPr id="3" name="Rettangolo 2">
            <a:extLst>
              <a:ext uri="{FF2B5EF4-FFF2-40B4-BE49-F238E27FC236}">
                <a16:creationId xmlns:a16="http://schemas.microsoft.com/office/drawing/2014/main" id="{0EFF645A-7CC4-421C-82ED-99E7D32DC553}"/>
              </a:ext>
            </a:extLst>
          </p:cNvPr>
          <p:cNvSpPr/>
          <p:nvPr/>
        </p:nvSpPr>
        <p:spPr>
          <a:xfrm>
            <a:off x="8345294" y="6179840"/>
            <a:ext cx="3467616" cy="369332"/>
          </a:xfrm>
          <a:prstGeom prst="rect">
            <a:avLst/>
          </a:prstGeom>
        </p:spPr>
        <p:txBody>
          <a:bodyPr wrap="none">
            <a:spAutoFit/>
          </a:bodyPr>
          <a:lstStyle/>
          <a:p>
            <a:r>
              <a:rPr lang="en-GB" dirty="0"/>
              <a:t>*resolved in </a:t>
            </a:r>
            <a:r>
              <a:rPr lang="en-GB" dirty="0" err="1"/>
              <a:t>PacmanAgent.cs</a:t>
            </a:r>
            <a:endParaRPr lang="en-GB" dirty="0"/>
          </a:p>
        </p:txBody>
      </p:sp>
      <p:sp>
        <p:nvSpPr>
          <p:cNvPr id="36" name="Casella di testo 104">
            <a:extLst>
              <a:ext uri="{FF2B5EF4-FFF2-40B4-BE49-F238E27FC236}">
                <a16:creationId xmlns:a16="http://schemas.microsoft.com/office/drawing/2014/main" id="{DF496038-8CC1-4DA1-9D3D-488B7F318CD7}"/>
              </a:ext>
            </a:extLst>
          </p:cNvPr>
          <p:cNvSpPr txBox="1"/>
          <p:nvPr/>
        </p:nvSpPr>
        <p:spPr>
          <a:xfrm>
            <a:off x="9565363" y="2198344"/>
            <a:ext cx="1499489" cy="923330"/>
          </a:xfrm>
          <a:prstGeom prst="rect">
            <a:avLst/>
          </a:prstGeom>
          <a:noFill/>
        </p:spPr>
        <p:txBody>
          <a:bodyPr wrap="square" rIns="0" rtlCol="0">
            <a:spAutoFit/>
          </a:bodyPr>
          <a:lstStyle/>
          <a:p>
            <a:r>
              <a:rPr lang="en-GB" dirty="0">
                <a:solidFill>
                  <a:schemeClr val="tx1">
                    <a:lumMod val="85000"/>
                    <a:lumOff val="15000"/>
                  </a:schemeClr>
                </a:solidFill>
                <a:cs typeface="Biome Light" panose="020B0303030204020804" pitchFamily="34" charset="0"/>
              </a:rPr>
              <a:t>If Distance From Ghosts &lt;= 3f</a:t>
            </a:r>
          </a:p>
        </p:txBody>
      </p:sp>
      <p:sp>
        <p:nvSpPr>
          <p:cNvPr id="37" name="Casella di testo 104">
            <a:extLst>
              <a:ext uri="{FF2B5EF4-FFF2-40B4-BE49-F238E27FC236}">
                <a16:creationId xmlns:a16="http://schemas.microsoft.com/office/drawing/2014/main" id="{7579B253-C598-434A-9052-AE05CCC09F26}"/>
              </a:ext>
            </a:extLst>
          </p:cNvPr>
          <p:cNvSpPr txBox="1"/>
          <p:nvPr/>
        </p:nvSpPr>
        <p:spPr>
          <a:xfrm>
            <a:off x="9555660" y="3109750"/>
            <a:ext cx="1499489" cy="923330"/>
          </a:xfrm>
          <a:prstGeom prst="rect">
            <a:avLst/>
          </a:prstGeom>
          <a:noFill/>
        </p:spPr>
        <p:txBody>
          <a:bodyPr wrap="square" rIns="0" rtlCol="0">
            <a:spAutoFit/>
          </a:bodyPr>
          <a:lstStyle/>
          <a:p>
            <a:r>
              <a:rPr lang="en-GB" dirty="0">
                <a:solidFill>
                  <a:schemeClr val="tx1">
                    <a:lumMod val="85000"/>
                    <a:lumOff val="15000"/>
                  </a:schemeClr>
                </a:solidFill>
                <a:cs typeface="Biome Light" panose="020B0303030204020804" pitchFamily="34" charset="0"/>
              </a:rPr>
              <a:t>If Distance From Ghosts &lt;= 5f</a:t>
            </a:r>
          </a:p>
        </p:txBody>
      </p:sp>
      <p:sp>
        <p:nvSpPr>
          <p:cNvPr id="38" name="Casella di testo 104">
            <a:extLst>
              <a:ext uri="{FF2B5EF4-FFF2-40B4-BE49-F238E27FC236}">
                <a16:creationId xmlns:a16="http://schemas.microsoft.com/office/drawing/2014/main" id="{7D8C50C6-C5AD-4DD4-8016-460B1DFE3CE9}"/>
              </a:ext>
            </a:extLst>
          </p:cNvPr>
          <p:cNvSpPr txBox="1"/>
          <p:nvPr/>
        </p:nvSpPr>
        <p:spPr>
          <a:xfrm>
            <a:off x="9571374" y="4070228"/>
            <a:ext cx="1499489" cy="923330"/>
          </a:xfrm>
          <a:prstGeom prst="rect">
            <a:avLst/>
          </a:prstGeom>
          <a:noFill/>
        </p:spPr>
        <p:txBody>
          <a:bodyPr wrap="square" rIns="0" rtlCol="0">
            <a:spAutoFit/>
          </a:bodyPr>
          <a:lstStyle/>
          <a:p>
            <a:r>
              <a:rPr lang="en-GB" dirty="0">
                <a:solidFill>
                  <a:schemeClr val="tx1">
                    <a:lumMod val="85000"/>
                    <a:lumOff val="15000"/>
                  </a:schemeClr>
                </a:solidFill>
                <a:cs typeface="Biome Light" panose="020B0303030204020804" pitchFamily="34" charset="0"/>
              </a:rPr>
              <a:t>If Distance From Ghosts &gt; 5f</a:t>
            </a:r>
          </a:p>
        </p:txBody>
      </p:sp>
    </p:spTree>
    <p:extLst>
      <p:ext uri="{BB962C8B-B14F-4D97-AF65-F5344CB8AC3E}">
        <p14:creationId xmlns:p14="http://schemas.microsoft.com/office/powerpoint/2010/main" val="167352466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fade">
                                      <p:cBhvr>
                                        <p:cTn id="7" dur="500"/>
                                        <p:tgtEl>
                                          <p:spTgt spid="6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1"/>
                                        </p:tgtEl>
                                        <p:attrNameLst>
                                          <p:attrName>style.visibility</p:attrName>
                                        </p:attrNameLst>
                                      </p:cBhvr>
                                      <p:to>
                                        <p:strVal val="visible"/>
                                      </p:to>
                                    </p:set>
                                    <p:animEffect transition="in" filter="fade">
                                      <p:cBhvr>
                                        <p:cTn id="10" dur="500"/>
                                        <p:tgtEl>
                                          <p:spTgt spid="6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2"/>
                                        </p:tgtEl>
                                        <p:attrNameLst>
                                          <p:attrName>style.visibility</p:attrName>
                                        </p:attrNameLst>
                                      </p:cBhvr>
                                      <p:to>
                                        <p:strVal val="visible"/>
                                      </p:to>
                                    </p:set>
                                    <p:animEffect transition="in" filter="fade">
                                      <p:cBhvr>
                                        <p:cTn id="13" dur="500"/>
                                        <p:tgtEl>
                                          <p:spTgt spid="6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3"/>
                                        </p:tgtEl>
                                        <p:attrNameLst>
                                          <p:attrName>style.visibility</p:attrName>
                                        </p:attrNameLst>
                                      </p:cBhvr>
                                      <p:to>
                                        <p:strVal val="visible"/>
                                      </p:to>
                                    </p:set>
                                    <p:animEffect transition="in" filter="fade">
                                      <p:cBhvr>
                                        <p:cTn id="16" dur="500"/>
                                        <p:tgtEl>
                                          <p:spTgt spid="6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4"/>
                                        </p:tgtEl>
                                        <p:attrNameLst>
                                          <p:attrName>style.visibility</p:attrName>
                                        </p:attrNameLst>
                                      </p:cBhvr>
                                      <p:to>
                                        <p:strVal val="visible"/>
                                      </p:to>
                                    </p:set>
                                    <p:animEffect transition="in" filter="fade">
                                      <p:cBhvr>
                                        <p:cTn id="19" dur="500"/>
                                        <p:tgtEl>
                                          <p:spTgt spid="64"/>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5"/>
                                        </p:tgtEl>
                                        <p:attrNameLst>
                                          <p:attrName>style.visibility</p:attrName>
                                        </p:attrNameLst>
                                      </p:cBhvr>
                                      <p:to>
                                        <p:strVal val="visible"/>
                                      </p:to>
                                    </p:set>
                                    <p:animEffect transition="in" filter="fade">
                                      <p:cBhvr>
                                        <p:cTn id="22" dur="500"/>
                                        <p:tgtEl>
                                          <p:spTgt spid="65"/>
                                        </p:tgtEl>
                                      </p:cBhvr>
                                    </p:animEffect>
                                  </p:childTnLst>
                                </p:cTn>
                              </p:par>
                              <p:par>
                                <p:cTn id="23" presetID="10" presetClass="entr" presetSubtype="0" fill="hold" nodeType="withEffect">
                                  <p:stCondLst>
                                    <p:cond delay="0"/>
                                  </p:stCondLst>
                                  <p:childTnLst>
                                    <p:set>
                                      <p:cBhvr>
                                        <p:cTn id="24" dur="1" fill="hold">
                                          <p:stCondLst>
                                            <p:cond delay="0"/>
                                          </p:stCondLst>
                                        </p:cTn>
                                        <p:tgtEl>
                                          <p:spTgt spid="50"/>
                                        </p:tgtEl>
                                        <p:attrNameLst>
                                          <p:attrName>style.visibility</p:attrName>
                                        </p:attrNameLst>
                                      </p:cBhvr>
                                      <p:to>
                                        <p:strVal val="visible"/>
                                      </p:to>
                                    </p:set>
                                    <p:animEffect transition="in" filter="fade">
                                      <p:cBhvr>
                                        <p:cTn id="25" dur="500"/>
                                        <p:tgtEl>
                                          <p:spTgt spid="50"/>
                                        </p:tgtEl>
                                      </p:cBhvr>
                                    </p:animEffect>
                                  </p:childTnLst>
                                </p:cTn>
                              </p:par>
                              <p:par>
                                <p:cTn id="26" presetID="10" presetClass="entr" presetSubtype="0" fill="hold" nodeType="withEffect">
                                  <p:stCondLst>
                                    <p:cond delay="0"/>
                                  </p:stCondLst>
                                  <p:childTnLst>
                                    <p:set>
                                      <p:cBhvr>
                                        <p:cTn id="27" dur="1" fill="hold">
                                          <p:stCondLst>
                                            <p:cond delay="0"/>
                                          </p:stCondLst>
                                        </p:cTn>
                                        <p:tgtEl>
                                          <p:spTgt spid="54"/>
                                        </p:tgtEl>
                                        <p:attrNameLst>
                                          <p:attrName>style.visibility</p:attrName>
                                        </p:attrNameLst>
                                      </p:cBhvr>
                                      <p:to>
                                        <p:strVal val="visible"/>
                                      </p:to>
                                    </p:set>
                                    <p:animEffect transition="in" filter="fade">
                                      <p:cBhvr>
                                        <p:cTn id="28" dur="500"/>
                                        <p:tgtEl>
                                          <p:spTgt spid="54"/>
                                        </p:tgtEl>
                                      </p:cBhvr>
                                    </p:animEffect>
                                  </p:childTnLst>
                                </p:cTn>
                              </p:par>
                              <p:par>
                                <p:cTn id="29" presetID="10" presetClass="entr" presetSubtype="0" fill="hold" nodeType="withEffect">
                                  <p:stCondLst>
                                    <p:cond delay="0"/>
                                  </p:stCondLst>
                                  <p:childTnLst>
                                    <p:set>
                                      <p:cBhvr>
                                        <p:cTn id="30" dur="1" fill="hold">
                                          <p:stCondLst>
                                            <p:cond delay="0"/>
                                          </p:stCondLst>
                                        </p:cTn>
                                        <p:tgtEl>
                                          <p:spTgt spid="52"/>
                                        </p:tgtEl>
                                        <p:attrNameLst>
                                          <p:attrName>style.visibility</p:attrName>
                                        </p:attrNameLst>
                                      </p:cBhvr>
                                      <p:to>
                                        <p:strVal val="visible"/>
                                      </p:to>
                                    </p:set>
                                    <p:animEffect transition="in" filter="fade">
                                      <p:cBhvr>
                                        <p:cTn id="31" dur="500"/>
                                        <p:tgtEl>
                                          <p:spTgt spid="5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6"/>
                                        </p:tgtEl>
                                        <p:attrNameLst>
                                          <p:attrName>style.visibility</p:attrName>
                                        </p:attrNameLst>
                                      </p:cBhvr>
                                      <p:to>
                                        <p:strVal val="visible"/>
                                      </p:to>
                                    </p:set>
                                    <p:animEffect transition="in" filter="fade">
                                      <p:cBhvr>
                                        <p:cTn id="34" dur="500"/>
                                        <p:tgtEl>
                                          <p:spTgt spid="36"/>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fade">
                                      <p:cBhvr>
                                        <p:cTn id="37" dur="500"/>
                                        <p:tgtEl>
                                          <p:spTgt spid="3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8"/>
                                        </p:tgtEl>
                                        <p:attrNameLst>
                                          <p:attrName>style.visibility</p:attrName>
                                        </p:attrNameLst>
                                      </p:cBhvr>
                                      <p:to>
                                        <p:strVal val="visible"/>
                                      </p:to>
                                    </p:set>
                                    <p:animEffect transition="in" filter="fade">
                                      <p:cBhvr>
                                        <p:cTn id="40"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P spid="61" grpId="0"/>
      <p:bldP spid="62" grpId="0" animBg="1"/>
      <p:bldP spid="63" grpId="0"/>
      <p:bldP spid="64" grpId="0" animBg="1"/>
      <p:bldP spid="65" grpId="0"/>
      <p:bldP spid="36" grpId="0"/>
      <p:bldP spid="37" grpId="0"/>
      <p:bldP spid="38"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pic>
        <p:nvPicPr>
          <p:cNvPr id="21" name="Segnaposto immagine 12">
            <a:extLst>
              <a:ext uri="{FF2B5EF4-FFF2-40B4-BE49-F238E27FC236}">
                <a16:creationId xmlns:a16="http://schemas.microsoft.com/office/drawing/2014/main" id="{E30C86D8-2203-4E37-BEB9-8F633A41E4C9}"/>
              </a:ext>
            </a:extLst>
          </p:cNvPr>
          <p:cNvPicPr>
            <a:picLocks noChangeAspect="1"/>
          </p:cNvPicPr>
          <p:nvPr/>
        </p:nvPicPr>
        <p:blipFill rotWithShape="1">
          <a:blip r:embed="rId3"/>
          <a:srcRect l="79142" t="37628" r="1704" b="37926"/>
          <a:stretch/>
        </p:blipFill>
        <p:spPr>
          <a:xfrm>
            <a:off x="7386738" y="432668"/>
            <a:ext cx="952463" cy="1215550"/>
          </a:xfrm>
          <a:prstGeom prst="rect">
            <a:avLst/>
          </a:prstGeom>
        </p:spPr>
      </p:pic>
      <p:sp>
        <p:nvSpPr>
          <p:cNvPr id="3" name="Segnaposto contenuto 2">
            <a:extLst>
              <a:ext uri="{FF2B5EF4-FFF2-40B4-BE49-F238E27FC236}">
                <a16:creationId xmlns:a16="http://schemas.microsoft.com/office/drawing/2014/main" id="{B34BD264-B274-4D4C-8E2B-C6F7606B254F}"/>
              </a:ext>
            </a:extLst>
          </p:cNvPr>
          <p:cNvSpPr>
            <a:spLocks noGrp="1"/>
          </p:cNvSpPr>
          <p:nvPr>
            <p:ph idx="4294967295"/>
          </p:nvPr>
        </p:nvSpPr>
        <p:spPr>
          <a:xfrm>
            <a:off x="136326" y="3554762"/>
            <a:ext cx="3108960" cy="3053030"/>
          </a:xfrm>
        </p:spPr>
        <p:txBody>
          <a:bodyPr rtlCol="0">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24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rPr>
              <a:t>PPO</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it-IT" sz="1600" b="0" i="0" u="none" strike="noStrike" kern="1200" cap="none" spc="0" normalizeH="0" noProof="0" dirty="0" err="1">
                <a:ln>
                  <a:noFill/>
                </a:ln>
                <a:solidFill>
                  <a:schemeClr val="tx1">
                    <a:lumMod val="85000"/>
                    <a:lumOff val="15000"/>
                  </a:schemeClr>
                </a:solidFill>
                <a:effectLst/>
                <a:uLnTx/>
                <a:uFillTx/>
                <a:ea typeface="+mn-ea"/>
                <a:cs typeface="Biome Light" panose="020B0303030204020804" pitchFamily="34" charset="0"/>
              </a:rPr>
              <a:t>Proximal</a:t>
            </a:r>
            <a:r>
              <a:rPr lang="it-IT" sz="16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rPr>
              <a:t> Policy </a:t>
            </a:r>
            <a:r>
              <a:rPr lang="it-IT" sz="1600" b="0" i="0" u="none" strike="noStrike" kern="1200" cap="none" spc="0" normalizeH="0" noProof="0" dirty="0" err="1">
                <a:ln>
                  <a:noFill/>
                </a:ln>
                <a:solidFill>
                  <a:schemeClr val="tx1">
                    <a:lumMod val="85000"/>
                    <a:lumOff val="15000"/>
                  </a:schemeClr>
                </a:solidFill>
                <a:effectLst/>
                <a:uLnTx/>
                <a:uFillTx/>
                <a:ea typeface="+mn-ea"/>
                <a:cs typeface="Biome Light" panose="020B0303030204020804" pitchFamily="34" charset="0"/>
              </a:rPr>
              <a:t>Optimization</a:t>
            </a:r>
            <a:endParaRPr kumimoji="0" lang="it-IT" sz="1600" b="0" i="0" u="none" strike="noStrike" kern="1200" cap="none" spc="0" normalizeH="0" baseline="0" noProof="0" dirty="0">
              <a:ln>
                <a:noFill/>
              </a:ln>
              <a:solidFill>
                <a:schemeClr val="tx1">
                  <a:lumMod val="85000"/>
                  <a:lumOff val="15000"/>
                </a:schemeClr>
              </a:solidFill>
              <a:effectLst/>
              <a:uLnTx/>
              <a:uFillTx/>
              <a:ea typeface="+mn-ea"/>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t-IT" sz="1600" b="0" i="0" u="none" strike="noStrike" kern="1200" cap="none" spc="0" normalizeH="0" baseline="0" noProof="0" dirty="0">
              <a:ln>
                <a:noFill/>
              </a:ln>
              <a:solidFill>
                <a:schemeClr val="tx1">
                  <a:lumMod val="85000"/>
                  <a:lumOff val="15000"/>
                </a:schemeClr>
              </a:solidFill>
              <a:effectLst/>
              <a:uLnTx/>
              <a:uFillTx/>
              <a:ea typeface="+mn-ea"/>
              <a:cs typeface="Biome Light" panose="020B0303030204020804" pitchFamily="34" charset="0"/>
            </a:endParaRPr>
          </a:p>
          <a:p>
            <a:pPr rtl="0"/>
            <a:endParaRPr lang="it-IT" sz="1600" dirty="0">
              <a:solidFill>
                <a:schemeClr val="tx1">
                  <a:lumMod val="85000"/>
                  <a:lumOff val="15000"/>
                </a:schemeClr>
              </a:solidFill>
              <a:cs typeface="Biome Light" panose="020B0303030204020804" pitchFamily="34" charset="0"/>
            </a:endParaRPr>
          </a:p>
        </p:txBody>
      </p:sp>
      <p:sp>
        <p:nvSpPr>
          <p:cNvPr id="25" name="Segnaposto contenuto 24">
            <a:extLst>
              <a:ext uri="{FF2B5EF4-FFF2-40B4-BE49-F238E27FC236}">
                <a16:creationId xmlns:a16="http://schemas.microsoft.com/office/drawing/2014/main" id="{EEC41F11-47BD-44B1-BF22-D3C7965626ED}"/>
              </a:ext>
            </a:extLst>
          </p:cNvPr>
          <p:cNvSpPr>
            <a:spLocks noGrp="1"/>
          </p:cNvSpPr>
          <p:nvPr>
            <p:ph idx="4294967295"/>
          </p:nvPr>
        </p:nvSpPr>
        <p:spPr>
          <a:xfrm>
            <a:off x="2707263" y="3554763"/>
            <a:ext cx="3108960" cy="3053029"/>
          </a:xfrm>
        </p:spPr>
        <p:txBody>
          <a:bodyPr rtlCol="0">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2400" b="0" i="0" u="none" strike="noStrike" kern="1200" cap="none" spc="0" normalizeH="0" noProof="0" dirty="0" err="1">
                <a:ln>
                  <a:noFill/>
                </a:ln>
                <a:solidFill>
                  <a:schemeClr val="tx1">
                    <a:lumMod val="85000"/>
                    <a:lumOff val="15000"/>
                  </a:schemeClr>
                </a:solidFill>
                <a:effectLst/>
                <a:uLnTx/>
                <a:uFillTx/>
                <a:ea typeface="+mn-ea"/>
                <a:cs typeface="Biome Light" panose="020B0303030204020804" pitchFamily="34" charset="0"/>
              </a:rPr>
              <a:t>Main</a:t>
            </a:r>
            <a:r>
              <a:rPr lang="it-IT" sz="24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rPr>
              <a:t> Network</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it-IT" sz="16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rPr>
              <a:t>256 </a:t>
            </a:r>
            <a:r>
              <a:rPr lang="it-IT" sz="1600" b="0" i="0" u="none" strike="noStrike" kern="1200" cap="none" spc="0" normalizeH="0" noProof="0" dirty="0" err="1">
                <a:ln>
                  <a:noFill/>
                </a:ln>
                <a:solidFill>
                  <a:schemeClr val="tx1">
                    <a:lumMod val="85000"/>
                    <a:lumOff val="15000"/>
                  </a:schemeClr>
                </a:solidFill>
                <a:effectLst/>
                <a:uLnTx/>
                <a:uFillTx/>
                <a:ea typeface="+mn-ea"/>
                <a:cs typeface="Biome Light" panose="020B0303030204020804" pitchFamily="34" charset="0"/>
              </a:rPr>
              <a:t>neurons</a:t>
            </a:r>
            <a:r>
              <a:rPr lang="it-IT" sz="16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rPr>
              <a:t> per FC </a:t>
            </a:r>
            <a:r>
              <a:rPr lang="it-IT" sz="1600" b="0" i="0" u="none" strike="noStrike" kern="1200" cap="none" spc="0" normalizeH="0" noProof="0" dirty="0" err="1">
                <a:ln>
                  <a:noFill/>
                </a:ln>
                <a:solidFill>
                  <a:schemeClr val="tx1">
                    <a:lumMod val="85000"/>
                    <a:lumOff val="15000"/>
                  </a:schemeClr>
                </a:solidFill>
                <a:effectLst/>
                <a:uLnTx/>
                <a:uFillTx/>
                <a:ea typeface="+mn-ea"/>
                <a:cs typeface="Biome Light" panose="020B0303030204020804" pitchFamily="34" charset="0"/>
              </a:rPr>
              <a:t>layer</a:t>
            </a:r>
            <a:endParaRPr lang="it-IT" sz="16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it-IT" sz="16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rPr>
              <a:t>3 FC </a:t>
            </a:r>
            <a:r>
              <a:rPr lang="it-IT" sz="1600" b="0" i="0" u="none" strike="noStrike" kern="1200" cap="none" spc="0" normalizeH="0" noProof="0" dirty="0" err="1">
                <a:ln>
                  <a:noFill/>
                </a:ln>
                <a:solidFill>
                  <a:schemeClr val="tx1">
                    <a:lumMod val="85000"/>
                    <a:lumOff val="15000"/>
                  </a:schemeClr>
                </a:solidFill>
                <a:effectLst/>
                <a:uLnTx/>
                <a:uFillTx/>
                <a:ea typeface="+mn-ea"/>
                <a:cs typeface="Biome Light" panose="020B0303030204020804" pitchFamily="34" charset="0"/>
              </a:rPr>
              <a:t>layers</a:t>
            </a:r>
            <a:endParaRPr lang="it-IT" sz="16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endParaRPr>
          </a:p>
          <a:p>
            <a:pPr>
              <a:lnSpc>
                <a:spcPct val="90000"/>
              </a:lnSpc>
              <a:defRPr/>
            </a:pPr>
            <a:r>
              <a:rPr lang="it-IT" sz="16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rPr>
              <a:t> Visual encoder: </a:t>
            </a:r>
            <a:r>
              <a:rPr lang="it-IT" sz="1600" b="0" i="0" u="none" strike="noStrike" kern="1200" cap="none" spc="0" normalizeH="0" noProof="0" dirty="0" err="1">
                <a:ln>
                  <a:noFill/>
                </a:ln>
                <a:solidFill>
                  <a:schemeClr val="tx1">
                    <a:lumMod val="85000"/>
                    <a:lumOff val="15000"/>
                  </a:schemeClr>
                </a:solidFill>
                <a:effectLst/>
                <a:uLnTx/>
                <a:uFillTx/>
                <a:ea typeface="+mn-ea"/>
                <a:cs typeface="Biome Light" panose="020B0303030204020804" pitchFamily="34" charset="0"/>
              </a:rPr>
              <a:t>Resnet</a:t>
            </a:r>
            <a:r>
              <a:rPr lang="it-IT" sz="16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rPr>
              <a:t> </a:t>
            </a:r>
            <a:r>
              <a:rPr lang="it-IT" sz="14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rPr>
              <a:t>(Camera Sensor)</a:t>
            </a:r>
          </a:p>
          <a:p>
            <a:pPr>
              <a:lnSpc>
                <a:spcPct val="90000"/>
              </a:lnSpc>
              <a:defRPr/>
            </a:pPr>
            <a:r>
              <a:rPr lang="it-IT" sz="1600" b="0" i="0" u="none" strike="noStrike" kern="1200" cap="none" spc="0" normalizeH="0" noProof="0" dirty="0" err="1">
                <a:ln>
                  <a:noFill/>
                </a:ln>
                <a:solidFill>
                  <a:schemeClr val="tx1">
                    <a:lumMod val="85000"/>
                    <a:lumOff val="15000"/>
                  </a:schemeClr>
                </a:solidFill>
                <a:effectLst/>
                <a:uLnTx/>
                <a:uFillTx/>
                <a:ea typeface="+mn-ea"/>
                <a:cs typeface="Biome Light" panose="020B0303030204020804" pitchFamily="34" charset="0"/>
              </a:rPr>
              <a:t>Recurrent</a:t>
            </a:r>
            <a:endParaRPr lang="it-IT" sz="16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endParaRPr>
          </a:p>
          <a:p>
            <a:pPr>
              <a:lnSpc>
                <a:spcPct val="90000"/>
              </a:lnSpc>
              <a:defRPr/>
            </a:pPr>
            <a:r>
              <a:rPr lang="it-IT" sz="16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rPr>
              <a:t>Memory (LSTM)</a:t>
            </a:r>
          </a:p>
          <a:p>
            <a:pPr lvl="1">
              <a:lnSpc>
                <a:spcPct val="90000"/>
              </a:lnSpc>
              <a:spcBef>
                <a:spcPts val="1000"/>
              </a:spcBef>
              <a:defRPr/>
            </a:pPr>
            <a:r>
              <a:rPr lang="it-IT" sz="1200" dirty="0" err="1">
                <a:solidFill>
                  <a:schemeClr val="tx1">
                    <a:lumMod val="85000"/>
                    <a:lumOff val="15000"/>
                  </a:schemeClr>
                </a:solidFill>
                <a:cs typeface="Biome Light" panose="020B0303030204020804" pitchFamily="34" charset="0"/>
              </a:rPr>
              <a:t>sequence_length</a:t>
            </a:r>
            <a:r>
              <a:rPr lang="it-IT" sz="1200" dirty="0">
                <a:solidFill>
                  <a:schemeClr val="tx1">
                    <a:lumMod val="85000"/>
                    <a:lumOff val="15000"/>
                  </a:schemeClr>
                </a:solidFill>
                <a:cs typeface="Biome Light" panose="020B0303030204020804" pitchFamily="34" charset="0"/>
              </a:rPr>
              <a:t> = </a:t>
            </a:r>
            <a:r>
              <a:rPr lang="it-IT" sz="12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rPr>
              <a:t>32</a:t>
            </a:r>
          </a:p>
          <a:p>
            <a:pPr lvl="1">
              <a:lnSpc>
                <a:spcPct val="90000"/>
              </a:lnSpc>
              <a:spcBef>
                <a:spcPts val="1000"/>
              </a:spcBef>
              <a:defRPr/>
            </a:pPr>
            <a:r>
              <a:rPr lang="it-IT" sz="1200" dirty="0" err="1">
                <a:solidFill>
                  <a:schemeClr val="tx1">
                    <a:lumMod val="85000"/>
                    <a:lumOff val="15000"/>
                  </a:schemeClr>
                </a:solidFill>
                <a:cs typeface="Biome Light" panose="020B0303030204020804" pitchFamily="34" charset="0"/>
              </a:rPr>
              <a:t>memory_size</a:t>
            </a:r>
            <a:r>
              <a:rPr lang="it-IT" sz="1200" dirty="0">
                <a:solidFill>
                  <a:schemeClr val="tx1">
                    <a:lumMod val="85000"/>
                    <a:lumOff val="15000"/>
                  </a:schemeClr>
                </a:solidFill>
                <a:cs typeface="Biome Light" panose="020B0303030204020804" pitchFamily="34" charset="0"/>
              </a:rPr>
              <a:t>  = 512</a:t>
            </a:r>
            <a:endParaRPr lang="it-IT" sz="1200" b="0" i="0" u="none" strike="noStrike" kern="1200" cap="none" spc="0" normalizeH="0" noProof="0" dirty="0">
              <a:ln>
                <a:noFill/>
              </a:ln>
              <a:solidFill>
                <a:schemeClr val="tx1">
                  <a:lumMod val="85000"/>
                  <a:lumOff val="15000"/>
                </a:schemeClr>
              </a:solidFill>
              <a:effectLst/>
              <a:uLnTx/>
              <a:uFillTx/>
              <a:cs typeface="Biome Light" panose="020B0303030204020804" pitchFamily="34" charset="0"/>
            </a:endParaRPr>
          </a:p>
          <a:p>
            <a:pPr marL="457200" lvl="1" indent="0">
              <a:lnSpc>
                <a:spcPct val="90000"/>
              </a:lnSpc>
              <a:spcBef>
                <a:spcPts val="1000"/>
              </a:spcBef>
              <a:buNone/>
              <a:defRPr/>
            </a:pPr>
            <a:endParaRPr lang="it-IT" sz="12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endParaRPr>
          </a:p>
          <a:p>
            <a:pPr rtl="0"/>
            <a:endParaRPr lang="it-IT" dirty="0">
              <a:solidFill>
                <a:schemeClr val="tx1">
                  <a:lumMod val="85000"/>
                  <a:lumOff val="15000"/>
                </a:schemeClr>
              </a:solidFill>
            </a:endParaRPr>
          </a:p>
        </p:txBody>
      </p:sp>
      <p:sp>
        <p:nvSpPr>
          <p:cNvPr id="26" name="Segnaposto contenuto 25">
            <a:extLst>
              <a:ext uri="{FF2B5EF4-FFF2-40B4-BE49-F238E27FC236}">
                <a16:creationId xmlns:a16="http://schemas.microsoft.com/office/drawing/2014/main" id="{34CC2084-FCB9-4F4B-8B47-44B2A81D5235}"/>
              </a:ext>
            </a:extLst>
          </p:cNvPr>
          <p:cNvSpPr>
            <a:spLocks noGrp="1"/>
          </p:cNvSpPr>
          <p:nvPr>
            <p:ph idx="4294967295"/>
          </p:nvPr>
        </p:nvSpPr>
        <p:spPr>
          <a:xfrm>
            <a:off x="6206490" y="3554763"/>
            <a:ext cx="3108960" cy="3053029"/>
          </a:xfrm>
        </p:spPr>
        <p:txBody>
          <a:bodyPr rtlCol="0">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2400" b="0" i="0" u="none" strike="noStrike" kern="1200" cap="none" spc="0" normalizeH="0" noProof="0" dirty="0" err="1">
                <a:ln>
                  <a:noFill/>
                </a:ln>
                <a:solidFill>
                  <a:schemeClr val="tx1">
                    <a:lumMod val="85000"/>
                    <a:lumOff val="15000"/>
                  </a:schemeClr>
                </a:solidFill>
                <a:effectLst/>
                <a:uLnTx/>
                <a:uFillTx/>
                <a:ea typeface="+mn-ea"/>
                <a:cs typeface="Biome Light" panose="020B0303030204020804" pitchFamily="34" charset="0"/>
              </a:rPr>
              <a:t>Reward</a:t>
            </a:r>
            <a:endParaRPr lang="it-IT" sz="24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it-IT" sz="1600" b="0" i="0" u="none" strike="noStrike" kern="1200" cap="none" spc="0" normalizeH="0" noProof="0" dirty="0" err="1">
                <a:ln>
                  <a:noFill/>
                </a:ln>
                <a:solidFill>
                  <a:schemeClr val="tx1">
                    <a:lumMod val="85000"/>
                    <a:lumOff val="15000"/>
                  </a:schemeClr>
                </a:solidFill>
                <a:effectLst/>
                <a:uLnTx/>
                <a:uFillTx/>
                <a:ea typeface="+mn-ea"/>
                <a:cs typeface="Biome Light" panose="020B0303030204020804" pitchFamily="34" charset="0"/>
              </a:rPr>
              <a:t>Extrinsic</a:t>
            </a:r>
            <a:endParaRPr lang="it-IT" sz="16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it-IT" sz="1600" dirty="0" err="1">
                <a:solidFill>
                  <a:schemeClr val="tx1">
                    <a:lumMod val="85000"/>
                    <a:lumOff val="15000"/>
                  </a:schemeClr>
                </a:solidFill>
                <a:cs typeface="Biome Light" panose="020B0303030204020804" pitchFamily="34" charset="0"/>
              </a:rPr>
              <a:t>Curiosity</a:t>
            </a:r>
            <a:endParaRPr lang="it-IT" sz="1600" b="0" i="0" u="none" strike="noStrike" kern="1200" cap="none" spc="0" normalizeH="0" noProof="0" dirty="0">
              <a:ln>
                <a:noFill/>
              </a:ln>
              <a:solidFill>
                <a:schemeClr val="tx1">
                  <a:lumMod val="85000"/>
                  <a:lumOff val="15000"/>
                </a:schemeClr>
              </a:solidFill>
              <a:effectLst/>
              <a:uLnTx/>
              <a:uFillTx/>
              <a:cs typeface="Biome Light" panose="020B0303030204020804" pitchFamily="34" charset="0"/>
            </a:endParaRPr>
          </a:p>
          <a:p>
            <a:pPr lvl="1">
              <a:lnSpc>
                <a:spcPct val="90000"/>
              </a:lnSpc>
              <a:spcBef>
                <a:spcPts val="1000"/>
              </a:spcBef>
              <a:defRPr/>
            </a:pPr>
            <a:r>
              <a:rPr lang="it-IT" sz="12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rPr>
              <a:t>64 neurons per FC layer</a:t>
            </a:r>
          </a:p>
          <a:p>
            <a:pPr lvl="1">
              <a:lnSpc>
                <a:spcPct val="90000"/>
              </a:lnSpc>
              <a:spcBef>
                <a:spcPts val="1000"/>
              </a:spcBef>
              <a:defRPr/>
            </a:pPr>
            <a:r>
              <a:rPr lang="it-IT" sz="1200" dirty="0">
                <a:solidFill>
                  <a:schemeClr val="tx1">
                    <a:lumMod val="85000"/>
                    <a:lumOff val="15000"/>
                  </a:schemeClr>
                </a:solidFill>
                <a:cs typeface="Biome Light" panose="020B0303030204020804" pitchFamily="34" charset="0"/>
              </a:rPr>
              <a:t>3</a:t>
            </a:r>
            <a:r>
              <a:rPr lang="it-IT" sz="12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rPr>
              <a:t> FC layers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it-IT" sz="24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endParaRPr>
          </a:p>
        </p:txBody>
      </p:sp>
      <p:sp>
        <p:nvSpPr>
          <p:cNvPr id="38" name="Segnaposto data 37">
            <a:extLst>
              <a:ext uri="{FF2B5EF4-FFF2-40B4-BE49-F238E27FC236}">
                <a16:creationId xmlns:a16="http://schemas.microsoft.com/office/drawing/2014/main" id="{44BB509D-E79A-48CF-9C7A-2B385FD379AF}"/>
              </a:ext>
            </a:extLst>
          </p:cNvPr>
          <p:cNvSpPr>
            <a:spLocks noGrp="1"/>
          </p:cNvSpPr>
          <p:nvPr>
            <p:ph type="dt" sz="half" idx="2"/>
          </p:nvPr>
        </p:nvSpPr>
        <p:spPr/>
        <p:txBody>
          <a:bodyPr rtlCol="0"/>
          <a:lstStyle/>
          <a:p>
            <a:pPr rtl="0"/>
            <a:fld id="{5B0C0F52-C15E-4627-9BAB-F03892C02AB5}" type="datetime1">
              <a:rPr lang="it-IT" smtClean="0"/>
              <a:t>15/10/2022</a:t>
            </a:fld>
            <a:endParaRPr lang="it-IT" dirty="0"/>
          </a:p>
        </p:txBody>
      </p:sp>
      <p:sp>
        <p:nvSpPr>
          <p:cNvPr id="39" name="Segnaposto numero diapositiva 38">
            <a:extLst>
              <a:ext uri="{FF2B5EF4-FFF2-40B4-BE49-F238E27FC236}">
                <a16:creationId xmlns:a16="http://schemas.microsoft.com/office/drawing/2014/main" id="{25AC8E0E-F9A1-4D3C-8AB5-4C215FD5C66A}"/>
              </a:ext>
            </a:extLst>
          </p:cNvPr>
          <p:cNvSpPr>
            <a:spLocks noGrp="1"/>
          </p:cNvSpPr>
          <p:nvPr>
            <p:ph type="sldNum" sz="quarter" idx="4"/>
          </p:nvPr>
        </p:nvSpPr>
        <p:spPr/>
        <p:txBody>
          <a:bodyPr rtlCol="0"/>
          <a:lstStyle/>
          <a:p>
            <a:pPr rtl="0"/>
            <a:fld id="{294A09A9-5501-47C1-A89A-A340965A2BE2}" type="slidenum">
              <a:rPr lang="it-IT" smtClean="0"/>
              <a:pPr rtl="0"/>
              <a:t>12</a:t>
            </a:fld>
            <a:endParaRPr lang="it-IT" dirty="0"/>
          </a:p>
        </p:txBody>
      </p:sp>
      <p:sp>
        <p:nvSpPr>
          <p:cNvPr id="10" name="Segnaposto contenuto 25">
            <a:extLst>
              <a:ext uri="{FF2B5EF4-FFF2-40B4-BE49-F238E27FC236}">
                <a16:creationId xmlns:a16="http://schemas.microsoft.com/office/drawing/2014/main" id="{A85E11AD-C3B6-4502-A17E-760832BFA7EC}"/>
              </a:ext>
            </a:extLst>
          </p:cNvPr>
          <p:cNvSpPr>
            <a:spLocks noGrp="1"/>
          </p:cNvSpPr>
          <p:nvPr>
            <p:ph idx="4294967295"/>
          </p:nvPr>
        </p:nvSpPr>
        <p:spPr>
          <a:xfrm>
            <a:off x="8946714" y="3554762"/>
            <a:ext cx="3108960" cy="3053029"/>
          </a:xfrm>
        </p:spPr>
        <p:txBody>
          <a:bodyPr rtlCol="0">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24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rPr>
              <a:t>Behaviour </a:t>
            </a:r>
            <a:r>
              <a:rPr lang="it-IT" sz="2400" b="0" i="0" u="none" strike="noStrike" kern="1200" cap="none" spc="0" normalizeH="0" noProof="0" dirty="0" err="1">
                <a:ln>
                  <a:noFill/>
                </a:ln>
                <a:solidFill>
                  <a:schemeClr val="tx1">
                    <a:lumMod val="85000"/>
                    <a:lumOff val="15000"/>
                  </a:schemeClr>
                </a:solidFill>
                <a:effectLst/>
                <a:uLnTx/>
                <a:uFillTx/>
                <a:ea typeface="+mn-ea"/>
                <a:cs typeface="Biome Light" panose="020B0303030204020804" pitchFamily="34" charset="0"/>
              </a:rPr>
              <a:t>Cloning</a:t>
            </a:r>
            <a:endParaRPr lang="it-IT" sz="24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it-IT" sz="16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rPr>
              <a:t>Strength = 0.5</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it-IT" sz="1600" dirty="0">
                <a:solidFill>
                  <a:schemeClr val="tx1">
                    <a:lumMod val="85000"/>
                    <a:lumOff val="15000"/>
                  </a:schemeClr>
                </a:solidFill>
                <a:cs typeface="Biome Light" panose="020B0303030204020804" pitchFamily="34" charset="0"/>
              </a:rPr>
              <a:t>Samples_per_update = 2048</a:t>
            </a:r>
            <a:endParaRPr lang="it-IT" sz="1200" b="0" i="0" u="none" strike="noStrike" kern="1200" cap="none" spc="0" normalizeH="0" noProof="0" dirty="0">
              <a:ln>
                <a:noFill/>
              </a:ln>
              <a:solidFill>
                <a:schemeClr val="tx1">
                  <a:lumMod val="85000"/>
                  <a:lumOff val="15000"/>
                </a:schemeClr>
              </a:solidFill>
              <a:effectLst/>
              <a:uLnTx/>
              <a:uFillTx/>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it-IT" sz="2400" b="0" i="0" u="none" strike="noStrike" kern="1200" cap="none" spc="0" normalizeH="0" noProof="0" dirty="0">
              <a:ln>
                <a:noFill/>
              </a:ln>
              <a:solidFill>
                <a:schemeClr val="tx1">
                  <a:lumMod val="85000"/>
                  <a:lumOff val="15000"/>
                </a:schemeClr>
              </a:solidFill>
              <a:effectLst/>
              <a:uLnTx/>
              <a:uFillTx/>
              <a:ea typeface="+mn-ea"/>
              <a:cs typeface="Biome Light" panose="020B0303030204020804" pitchFamily="34" charset="0"/>
            </a:endParaRPr>
          </a:p>
        </p:txBody>
      </p:sp>
      <p:sp>
        <p:nvSpPr>
          <p:cNvPr id="14" name="Segnaposto testo 57">
            <a:extLst>
              <a:ext uri="{FF2B5EF4-FFF2-40B4-BE49-F238E27FC236}">
                <a16:creationId xmlns:a16="http://schemas.microsoft.com/office/drawing/2014/main" id="{8D4CC806-CA7C-47B6-B705-A699BCA5D876}"/>
              </a:ext>
            </a:extLst>
          </p:cNvPr>
          <p:cNvSpPr txBox="1">
            <a:spLocks/>
          </p:cNvSpPr>
          <p:nvPr/>
        </p:nvSpPr>
        <p:spPr>
          <a:xfrm>
            <a:off x="761917" y="517972"/>
            <a:ext cx="3108960" cy="13335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8800" b="1"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it-IT" sz="8800" b="1" i="0" u="none" strike="noStrike" kern="1200" cap="none" spc="0" normalizeH="0" baseline="0" noProof="0" dirty="0">
                <a:ln>
                  <a:noFill/>
                </a:ln>
                <a:solidFill>
                  <a:sysClr val="window" lastClr="FFFFFF"/>
                </a:solidFill>
                <a:effectLst/>
                <a:uLnTx/>
                <a:uFillTx/>
                <a:latin typeface="Biome Light"/>
                <a:ea typeface="+mn-ea"/>
                <a:cs typeface="+mn-cs"/>
              </a:rPr>
              <a:t>05</a:t>
            </a:r>
          </a:p>
        </p:txBody>
      </p:sp>
      <p:sp>
        <p:nvSpPr>
          <p:cNvPr id="18" name="Titolo 17">
            <a:extLst>
              <a:ext uri="{FF2B5EF4-FFF2-40B4-BE49-F238E27FC236}">
                <a16:creationId xmlns:a16="http://schemas.microsoft.com/office/drawing/2014/main" id="{E3151DEE-1DD7-4360-96C3-0803CA58A208}"/>
              </a:ext>
            </a:extLst>
          </p:cNvPr>
          <p:cNvSpPr>
            <a:spLocks noGrp="1"/>
          </p:cNvSpPr>
          <p:nvPr>
            <p:ph type="title"/>
          </p:nvPr>
        </p:nvSpPr>
        <p:spPr>
          <a:xfrm>
            <a:off x="1504950" y="510857"/>
            <a:ext cx="3935647" cy="1340615"/>
          </a:xfrm>
        </p:spPr>
        <p:txBody>
          <a:bodyPr rtlCol="0">
            <a:normAutofit/>
          </a:bodyPr>
          <a:lstStyle/>
          <a:p>
            <a:r>
              <a:rPr lang="en-GB" sz="4400" dirty="0">
                <a:solidFill>
                  <a:srgbClr val="7030A0"/>
                </a:solidFill>
              </a:rPr>
              <a:t>AI</a:t>
            </a:r>
            <a:endParaRPr lang="it-IT" dirty="0">
              <a:solidFill>
                <a:srgbClr val="7030A0"/>
              </a:solidFill>
            </a:endParaRPr>
          </a:p>
        </p:txBody>
      </p:sp>
      <p:pic>
        <p:nvPicPr>
          <p:cNvPr id="15" name="Immagine 14">
            <a:extLst>
              <a:ext uri="{FF2B5EF4-FFF2-40B4-BE49-F238E27FC236}">
                <a16:creationId xmlns:a16="http://schemas.microsoft.com/office/drawing/2014/main" id="{3718C659-3A9A-4A43-ADEF-8D49BDA216D1}"/>
              </a:ext>
            </a:extLst>
          </p:cNvPr>
          <p:cNvPicPr>
            <a:picLocks noChangeAspect="1"/>
          </p:cNvPicPr>
          <p:nvPr/>
        </p:nvPicPr>
        <p:blipFill>
          <a:blip r:embed="rId4"/>
          <a:stretch>
            <a:fillRect/>
          </a:stretch>
        </p:blipFill>
        <p:spPr>
          <a:xfrm>
            <a:off x="6096001" y="-39146"/>
            <a:ext cx="6096000" cy="3076575"/>
          </a:xfrm>
          <a:prstGeom prst="rect">
            <a:avLst/>
          </a:prstGeom>
          <a:effectLst>
            <a:softEdge rad="63500"/>
          </a:effectLst>
        </p:spPr>
      </p:pic>
    </p:spTree>
    <p:extLst>
      <p:ext uri="{BB962C8B-B14F-4D97-AF65-F5344CB8AC3E}">
        <p14:creationId xmlns:p14="http://schemas.microsoft.com/office/powerpoint/2010/main" val="34493983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accel="50000" decel="50000" fill="hold" nodeType="afterEffect">
                                  <p:stCondLst>
                                    <p:cond delay="0"/>
                                  </p:stCondLst>
                                  <p:childTnLst>
                                    <p:animMotion origin="layout" path="M -1.875E-6 -3.7037E-7 L -0.36914 0.00556 " pathEditMode="relative" rAng="0" ptsTypes="AA">
                                      <p:cBhvr>
                                        <p:cTn id="6" dur="3000" fill="hold"/>
                                        <p:tgtEl>
                                          <p:spTgt spid="21"/>
                                        </p:tgtEl>
                                        <p:attrNameLst>
                                          <p:attrName>ppt_x</p:attrName>
                                          <p:attrName>ppt_y</p:attrName>
                                        </p:attrNameLst>
                                      </p:cBhvr>
                                      <p:rCtr x="-18464" y="27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10" name="Segnaposto testo 9">
            <a:extLst>
              <a:ext uri="{FF2B5EF4-FFF2-40B4-BE49-F238E27FC236}">
                <a16:creationId xmlns:a16="http://schemas.microsoft.com/office/drawing/2014/main" id="{F665E632-89DE-4E4B-8A35-FD6D46E9AAE8}"/>
              </a:ext>
            </a:extLst>
          </p:cNvPr>
          <p:cNvSpPr>
            <a:spLocks noGrp="1"/>
          </p:cNvSpPr>
          <p:nvPr>
            <p:ph type="body" sz="quarter" idx="15"/>
          </p:nvPr>
        </p:nvSpPr>
        <p:spPr/>
        <p:txBody>
          <a:bodyPr rtlCol="0"/>
          <a:lstStyle/>
          <a:p>
            <a:pPr rtl="0"/>
            <a:r>
              <a:rPr lang="it-IT" dirty="0"/>
              <a:t>06</a:t>
            </a:r>
          </a:p>
        </p:txBody>
      </p:sp>
      <p:sp>
        <p:nvSpPr>
          <p:cNvPr id="2" name="Titolo 1">
            <a:extLst>
              <a:ext uri="{FF2B5EF4-FFF2-40B4-BE49-F238E27FC236}">
                <a16:creationId xmlns:a16="http://schemas.microsoft.com/office/drawing/2014/main" id="{9BD825CB-5684-4E97-80FA-A48BC074B947}"/>
              </a:ext>
            </a:extLst>
          </p:cNvPr>
          <p:cNvSpPr>
            <a:spLocks noGrp="1"/>
          </p:cNvSpPr>
          <p:nvPr>
            <p:ph type="title"/>
          </p:nvPr>
        </p:nvSpPr>
        <p:spPr/>
        <p:txBody>
          <a:bodyPr rtlCol="0"/>
          <a:lstStyle/>
          <a:p>
            <a:pPr rtl="0"/>
            <a:r>
              <a:rPr lang="it-IT" dirty="0">
                <a:solidFill>
                  <a:schemeClr val="tx1">
                    <a:lumMod val="85000"/>
                    <a:lumOff val="15000"/>
                  </a:schemeClr>
                </a:solidFill>
              </a:rPr>
              <a:t>Results</a:t>
            </a:r>
          </a:p>
        </p:txBody>
      </p:sp>
      <p:sp>
        <p:nvSpPr>
          <p:cNvPr id="3" name="Segnaposto contenuto 2">
            <a:extLst>
              <a:ext uri="{FF2B5EF4-FFF2-40B4-BE49-F238E27FC236}">
                <a16:creationId xmlns:a16="http://schemas.microsoft.com/office/drawing/2014/main" id="{95B371F2-DBA5-415A-82C8-651F587B857A}"/>
              </a:ext>
            </a:extLst>
          </p:cNvPr>
          <p:cNvSpPr>
            <a:spLocks noGrp="1"/>
          </p:cNvSpPr>
          <p:nvPr>
            <p:ph type="body" sz="quarter" idx="13"/>
          </p:nvPr>
        </p:nvSpPr>
        <p:spPr/>
        <p:txBody>
          <a:bodyPr vert="horz" lIns="91440" tIns="45720" rIns="91440" bIns="45720" rtlCol="0" anchor="t">
            <a:normAutofit/>
          </a:bodyPr>
          <a:lstStyle/>
          <a:p>
            <a:pPr marL="0" indent="0" rtl="0">
              <a:lnSpc>
                <a:spcPct val="150000"/>
              </a:lnSpc>
              <a:buNone/>
            </a:pPr>
            <a:endParaRPr lang="it-IT" sz="1600" dirty="0">
              <a:solidFill>
                <a:schemeClr val="accent2">
                  <a:lumMod val="50000"/>
                </a:schemeClr>
              </a:solidFill>
              <a:latin typeface="Biome Light" panose="020B0303030204020804" pitchFamily="34" charset="0"/>
              <a:cs typeface="Biome Light" panose="020B0303030204020804" pitchFamily="34" charset="0"/>
            </a:endParaRPr>
          </a:p>
          <a:p>
            <a:pPr marL="0" indent="0" rtl="0">
              <a:lnSpc>
                <a:spcPct val="150000"/>
              </a:lnSpc>
              <a:buNone/>
            </a:pPr>
            <a:endParaRPr lang="it-IT" sz="1600" dirty="0">
              <a:solidFill>
                <a:schemeClr val="accent2">
                  <a:lumMod val="50000"/>
                </a:schemeClr>
              </a:solidFill>
              <a:latin typeface="Biome Light" panose="020B0303030204020804" pitchFamily="34" charset="0"/>
              <a:cs typeface="Biome Light" panose="020B0303030204020804" pitchFamily="34" charset="0"/>
            </a:endParaRPr>
          </a:p>
          <a:p>
            <a:pPr marL="0" indent="0" rtl="0">
              <a:lnSpc>
                <a:spcPct val="150000"/>
              </a:lnSpc>
              <a:buNone/>
            </a:pPr>
            <a:endParaRPr lang="it-IT" sz="1600" dirty="0">
              <a:solidFill>
                <a:schemeClr val="accent2">
                  <a:lumMod val="50000"/>
                </a:schemeClr>
              </a:solidFill>
              <a:latin typeface="Biome Light" panose="020B0303030204020804" pitchFamily="34" charset="0"/>
              <a:cs typeface="Biome Light" panose="020B0303030204020804" pitchFamily="34" charset="0"/>
            </a:endParaRPr>
          </a:p>
        </p:txBody>
      </p:sp>
      <p:sp>
        <p:nvSpPr>
          <p:cNvPr id="11" name="Segnaposto testo 10">
            <a:extLst>
              <a:ext uri="{FF2B5EF4-FFF2-40B4-BE49-F238E27FC236}">
                <a16:creationId xmlns:a16="http://schemas.microsoft.com/office/drawing/2014/main" id="{0F34300E-1F96-433C-BBA9-C319B37E1361}"/>
              </a:ext>
            </a:extLst>
          </p:cNvPr>
          <p:cNvSpPr>
            <a:spLocks noGrp="1"/>
          </p:cNvSpPr>
          <p:nvPr>
            <p:ph type="body" sz="quarter" idx="16"/>
          </p:nvPr>
        </p:nvSpPr>
        <p:spPr>
          <a:xfrm>
            <a:off x="1039814" y="1851472"/>
            <a:ext cx="10112056" cy="4535042"/>
          </a:xfrm>
        </p:spPr>
        <p:txBody>
          <a:bodyPr rtlCol="0">
            <a:normAutofit fontScale="92500"/>
          </a:bodyPr>
          <a:lstStyle/>
          <a:p>
            <a:r>
              <a:rPr lang="en-GB" dirty="0">
                <a:solidFill>
                  <a:schemeClr val="tx1">
                    <a:lumMod val="85000"/>
                    <a:lumOff val="15000"/>
                  </a:schemeClr>
                </a:solidFill>
              </a:rPr>
              <a:t>The following training is the last registered after a series of 15 singular trainings performed. Firstly were kept no ghosts, then added one at each step.</a:t>
            </a:r>
          </a:p>
          <a:p>
            <a:r>
              <a:rPr lang="en-GB" dirty="0">
                <a:solidFill>
                  <a:schemeClr val="tx1">
                    <a:lumMod val="85000"/>
                    <a:lumOff val="15000"/>
                  </a:schemeClr>
                </a:solidFill>
              </a:rPr>
              <a:t>Every adding ghost,  two trainings were performed with one life, one with BC the other not, and then another with BC and three lives. </a:t>
            </a:r>
          </a:p>
          <a:p>
            <a:r>
              <a:rPr lang="en-GB" dirty="0">
                <a:solidFill>
                  <a:schemeClr val="tx1">
                    <a:lumMod val="85000"/>
                    <a:lumOff val="15000"/>
                  </a:schemeClr>
                </a:solidFill>
              </a:rPr>
              <a:t>Every BC training is done providing a demonstration of approximately 4 complete games in every given condition (no. of ghosts and lives). </a:t>
            </a:r>
          </a:p>
          <a:p>
            <a:r>
              <a:rPr lang="en-GB" dirty="0">
                <a:solidFill>
                  <a:schemeClr val="tx1">
                    <a:lumMod val="85000"/>
                    <a:lumOff val="15000"/>
                  </a:schemeClr>
                </a:solidFill>
              </a:rPr>
              <a:t>Training objectives required several parameters been changed such as LR, </a:t>
            </a:r>
            <a:r>
              <a:rPr lang="en-GB" dirty="0" err="1">
                <a:solidFill>
                  <a:schemeClr val="tx1">
                    <a:lumMod val="85000"/>
                    <a:lumOff val="15000"/>
                  </a:schemeClr>
                </a:solidFill>
              </a:rPr>
              <a:t>max_steps</a:t>
            </a:r>
            <a:r>
              <a:rPr lang="en-GB" dirty="0">
                <a:solidFill>
                  <a:schemeClr val="tx1">
                    <a:lumMod val="85000"/>
                    <a:lumOff val="15000"/>
                  </a:schemeClr>
                </a:solidFill>
              </a:rPr>
              <a:t>, whole NN, </a:t>
            </a:r>
            <a:r>
              <a:rPr lang="en-GB" dirty="0" err="1">
                <a:solidFill>
                  <a:schemeClr val="tx1">
                    <a:lumMod val="85000"/>
                    <a:lumOff val="15000"/>
                  </a:schemeClr>
                </a:solidFill>
              </a:rPr>
              <a:t>buffer_size</a:t>
            </a:r>
            <a:r>
              <a:rPr lang="en-GB" dirty="0">
                <a:solidFill>
                  <a:schemeClr val="tx1">
                    <a:lumMod val="85000"/>
                    <a:lumOff val="15000"/>
                  </a:schemeClr>
                </a:solidFill>
              </a:rPr>
              <a:t> etc.</a:t>
            </a:r>
          </a:p>
          <a:p>
            <a:r>
              <a:rPr lang="en-GB" dirty="0">
                <a:solidFill>
                  <a:schemeClr val="tx1">
                    <a:lumMod val="85000"/>
                    <a:lumOff val="15000"/>
                  </a:schemeClr>
                </a:solidFill>
              </a:rPr>
              <a:t>As the results show, the agent understands the environment in which has been put and the decisions he has to take in order to achieve the goal. Also escaping from ghosts sometimes is well performed but the randomness of the “enemies” is adding too much complexity to the network to train itself.</a:t>
            </a:r>
          </a:p>
          <a:p>
            <a:pPr rtl="0"/>
            <a:endParaRPr lang="it-IT" dirty="0">
              <a:solidFill>
                <a:schemeClr val="accent2">
                  <a:lumMod val="50000"/>
                </a:schemeClr>
              </a:solidFill>
            </a:endParaRPr>
          </a:p>
        </p:txBody>
      </p:sp>
      <p:sp>
        <p:nvSpPr>
          <p:cNvPr id="23" name="Segnaposto data 22">
            <a:extLst>
              <a:ext uri="{FF2B5EF4-FFF2-40B4-BE49-F238E27FC236}">
                <a16:creationId xmlns:a16="http://schemas.microsoft.com/office/drawing/2014/main" id="{A36A89F3-138D-4102-9FF2-6E1293F6AFB6}"/>
              </a:ext>
            </a:extLst>
          </p:cNvPr>
          <p:cNvSpPr>
            <a:spLocks noGrp="1"/>
          </p:cNvSpPr>
          <p:nvPr>
            <p:ph type="dt" sz="half" idx="2"/>
          </p:nvPr>
        </p:nvSpPr>
        <p:spPr/>
        <p:txBody>
          <a:bodyPr rtlCol="0"/>
          <a:lstStyle/>
          <a:p>
            <a:pPr rtl="0"/>
            <a:fld id="{AF71558B-9393-405F-9C57-9B527D31CB2C}" type="datetime1">
              <a:rPr lang="it-IT" smtClean="0"/>
              <a:t>15/10/2022</a:t>
            </a:fld>
            <a:endParaRPr lang="it-IT" dirty="0"/>
          </a:p>
        </p:txBody>
      </p:sp>
      <p:sp>
        <p:nvSpPr>
          <p:cNvPr id="24" name="Segnaposto numero diapositiva 23">
            <a:extLst>
              <a:ext uri="{FF2B5EF4-FFF2-40B4-BE49-F238E27FC236}">
                <a16:creationId xmlns:a16="http://schemas.microsoft.com/office/drawing/2014/main" id="{EF02AD77-17EE-49EB-8387-86DED6AD894E}"/>
              </a:ext>
            </a:extLst>
          </p:cNvPr>
          <p:cNvSpPr>
            <a:spLocks noGrp="1"/>
          </p:cNvSpPr>
          <p:nvPr>
            <p:ph type="sldNum" sz="quarter" idx="4"/>
          </p:nvPr>
        </p:nvSpPr>
        <p:spPr/>
        <p:txBody>
          <a:bodyPr rtlCol="0"/>
          <a:lstStyle/>
          <a:p>
            <a:pPr rtl="0"/>
            <a:fld id="{294A09A9-5501-47C1-A89A-A340965A2BE2}" type="slidenum">
              <a:rPr lang="it-IT" smtClean="0"/>
              <a:pPr rtl="0"/>
              <a:t>13</a:t>
            </a:fld>
            <a:endParaRPr lang="it-IT"/>
          </a:p>
        </p:txBody>
      </p:sp>
    </p:spTree>
    <p:extLst>
      <p:ext uri="{BB962C8B-B14F-4D97-AF65-F5344CB8AC3E}">
        <p14:creationId xmlns:p14="http://schemas.microsoft.com/office/powerpoint/2010/main" val="4237778926"/>
      </p:ext>
    </p:extLst>
  </p:cSld>
  <p:clrMapOvr>
    <a:masterClrMapping/>
  </p:clrMapOvr>
  <p:transition spd="med">
    <p:pull/>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10" name="Segnaposto testo 9">
            <a:extLst>
              <a:ext uri="{FF2B5EF4-FFF2-40B4-BE49-F238E27FC236}">
                <a16:creationId xmlns:a16="http://schemas.microsoft.com/office/drawing/2014/main" id="{F665E632-89DE-4E4B-8A35-FD6D46E9AAE8}"/>
              </a:ext>
            </a:extLst>
          </p:cNvPr>
          <p:cNvSpPr>
            <a:spLocks noGrp="1"/>
          </p:cNvSpPr>
          <p:nvPr>
            <p:ph type="body" sz="quarter" idx="15"/>
          </p:nvPr>
        </p:nvSpPr>
        <p:spPr/>
        <p:txBody>
          <a:bodyPr rtlCol="0"/>
          <a:lstStyle/>
          <a:p>
            <a:pPr rtl="0"/>
            <a:r>
              <a:rPr lang="it-IT" dirty="0"/>
              <a:t>06</a:t>
            </a:r>
          </a:p>
        </p:txBody>
      </p:sp>
      <p:sp>
        <p:nvSpPr>
          <p:cNvPr id="2" name="Titolo 1">
            <a:extLst>
              <a:ext uri="{FF2B5EF4-FFF2-40B4-BE49-F238E27FC236}">
                <a16:creationId xmlns:a16="http://schemas.microsoft.com/office/drawing/2014/main" id="{9BD825CB-5684-4E97-80FA-A48BC074B947}"/>
              </a:ext>
            </a:extLst>
          </p:cNvPr>
          <p:cNvSpPr>
            <a:spLocks noGrp="1"/>
          </p:cNvSpPr>
          <p:nvPr>
            <p:ph type="title"/>
          </p:nvPr>
        </p:nvSpPr>
        <p:spPr/>
        <p:txBody>
          <a:bodyPr rtlCol="0"/>
          <a:lstStyle/>
          <a:p>
            <a:pPr rtl="0"/>
            <a:r>
              <a:rPr lang="it-IT" dirty="0">
                <a:solidFill>
                  <a:schemeClr val="tx1">
                    <a:lumMod val="85000"/>
                    <a:lumOff val="15000"/>
                  </a:schemeClr>
                </a:solidFill>
              </a:rPr>
              <a:t>Results</a:t>
            </a:r>
          </a:p>
        </p:txBody>
      </p:sp>
      <p:sp>
        <p:nvSpPr>
          <p:cNvPr id="3" name="Segnaposto contenuto 2">
            <a:extLst>
              <a:ext uri="{FF2B5EF4-FFF2-40B4-BE49-F238E27FC236}">
                <a16:creationId xmlns:a16="http://schemas.microsoft.com/office/drawing/2014/main" id="{95B371F2-DBA5-415A-82C8-651F587B857A}"/>
              </a:ext>
            </a:extLst>
          </p:cNvPr>
          <p:cNvSpPr>
            <a:spLocks noGrp="1"/>
          </p:cNvSpPr>
          <p:nvPr>
            <p:ph type="body" sz="quarter" idx="13"/>
          </p:nvPr>
        </p:nvSpPr>
        <p:spPr/>
        <p:txBody>
          <a:bodyPr vert="horz" lIns="91440" tIns="45720" rIns="91440" bIns="45720" rtlCol="0" anchor="t">
            <a:normAutofit/>
          </a:bodyPr>
          <a:lstStyle/>
          <a:p>
            <a:pPr marL="0" indent="0" rtl="0">
              <a:lnSpc>
                <a:spcPct val="150000"/>
              </a:lnSpc>
              <a:buNone/>
            </a:pPr>
            <a:endParaRPr lang="it-IT" sz="1600" dirty="0">
              <a:solidFill>
                <a:schemeClr val="accent2">
                  <a:lumMod val="50000"/>
                </a:schemeClr>
              </a:solidFill>
              <a:latin typeface="Biome Light" panose="020B0303030204020804" pitchFamily="34" charset="0"/>
              <a:cs typeface="Biome Light" panose="020B0303030204020804" pitchFamily="34" charset="0"/>
            </a:endParaRPr>
          </a:p>
          <a:p>
            <a:pPr marL="0" indent="0" rtl="0">
              <a:lnSpc>
                <a:spcPct val="150000"/>
              </a:lnSpc>
              <a:buNone/>
            </a:pPr>
            <a:endParaRPr lang="it-IT" sz="1600" dirty="0">
              <a:solidFill>
                <a:schemeClr val="accent2">
                  <a:lumMod val="50000"/>
                </a:schemeClr>
              </a:solidFill>
              <a:latin typeface="Biome Light" panose="020B0303030204020804" pitchFamily="34" charset="0"/>
              <a:cs typeface="Biome Light" panose="020B0303030204020804" pitchFamily="34" charset="0"/>
            </a:endParaRPr>
          </a:p>
          <a:p>
            <a:pPr marL="0" indent="0" rtl="0">
              <a:lnSpc>
                <a:spcPct val="150000"/>
              </a:lnSpc>
              <a:buNone/>
            </a:pPr>
            <a:endParaRPr lang="it-IT" sz="1600" dirty="0">
              <a:solidFill>
                <a:schemeClr val="accent2">
                  <a:lumMod val="50000"/>
                </a:schemeClr>
              </a:solidFill>
              <a:latin typeface="Biome Light" panose="020B0303030204020804" pitchFamily="34" charset="0"/>
              <a:cs typeface="Biome Light" panose="020B0303030204020804" pitchFamily="34" charset="0"/>
            </a:endParaRPr>
          </a:p>
        </p:txBody>
      </p:sp>
      <p:sp>
        <p:nvSpPr>
          <p:cNvPr id="23" name="Segnaposto data 22">
            <a:extLst>
              <a:ext uri="{FF2B5EF4-FFF2-40B4-BE49-F238E27FC236}">
                <a16:creationId xmlns:a16="http://schemas.microsoft.com/office/drawing/2014/main" id="{A36A89F3-138D-4102-9FF2-6E1293F6AFB6}"/>
              </a:ext>
            </a:extLst>
          </p:cNvPr>
          <p:cNvSpPr>
            <a:spLocks noGrp="1"/>
          </p:cNvSpPr>
          <p:nvPr>
            <p:ph type="dt" sz="half" idx="2"/>
          </p:nvPr>
        </p:nvSpPr>
        <p:spPr/>
        <p:txBody>
          <a:bodyPr rtlCol="0"/>
          <a:lstStyle/>
          <a:p>
            <a:pPr rtl="0"/>
            <a:fld id="{AF71558B-9393-405F-9C57-9B527D31CB2C}" type="datetime1">
              <a:rPr lang="it-IT" smtClean="0"/>
              <a:t>15/10/2022</a:t>
            </a:fld>
            <a:endParaRPr lang="it-IT" dirty="0"/>
          </a:p>
        </p:txBody>
      </p:sp>
      <p:sp>
        <p:nvSpPr>
          <p:cNvPr id="24" name="Segnaposto numero diapositiva 23">
            <a:extLst>
              <a:ext uri="{FF2B5EF4-FFF2-40B4-BE49-F238E27FC236}">
                <a16:creationId xmlns:a16="http://schemas.microsoft.com/office/drawing/2014/main" id="{EF02AD77-17EE-49EB-8387-86DED6AD894E}"/>
              </a:ext>
            </a:extLst>
          </p:cNvPr>
          <p:cNvSpPr>
            <a:spLocks noGrp="1"/>
          </p:cNvSpPr>
          <p:nvPr>
            <p:ph type="sldNum" sz="quarter" idx="4"/>
          </p:nvPr>
        </p:nvSpPr>
        <p:spPr/>
        <p:txBody>
          <a:bodyPr rtlCol="0"/>
          <a:lstStyle/>
          <a:p>
            <a:pPr rtl="0"/>
            <a:fld id="{294A09A9-5501-47C1-A89A-A340965A2BE2}" type="slidenum">
              <a:rPr lang="it-IT" smtClean="0"/>
              <a:pPr rtl="0"/>
              <a:t>14</a:t>
            </a:fld>
            <a:endParaRPr lang="it-IT"/>
          </a:p>
        </p:txBody>
      </p:sp>
      <p:pic>
        <p:nvPicPr>
          <p:cNvPr id="5" name="Picture 4" descr="A screenshot of a computer&#10;&#10;Description automatically generated with low confidence">
            <a:extLst>
              <a:ext uri="{FF2B5EF4-FFF2-40B4-BE49-F238E27FC236}">
                <a16:creationId xmlns:a16="http://schemas.microsoft.com/office/drawing/2014/main" id="{182BB80A-6FA6-2C27-3E69-AF9E5EC9D541}"/>
              </a:ext>
            </a:extLst>
          </p:cNvPr>
          <p:cNvPicPr>
            <a:picLocks noChangeAspect="1"/>
          </p:cNvPicPr>
          <p:nvPr/>
        </p:nvPicPr>
        <p:blipFill>
          <a:blip r:embed="rId3"/>
          <a:stretch>
            <a:fillRect/>
          </a:stretch>
        </p:blipFill>
        <p:spPr>
          <a:xfrm>
            <a:off x="1040130" y="2094316"/>
            <a:ext cx="3143250" cy="1905000"/>
          </a:xfrm>
          <a:prstGeom prst="rect">
            <a:avLst/>
          </a:prstGeom>
        </p:spPr>
      </p:pic>
      <p:sp>
        <p:nvSpPr>
          <p:cNvPr id="6" name="TextBox 5">
            <a:extLst>
              <a:ext uri="{FF2B5EF4-FFF2-40B4-BE49-F238E27FC236}">
                <a16:creationId xmlns:a16="http://schemas.microsoft.com/office/drawing/2014/main" id="{1BA69DD9-EAD6-9098-81C4-4821087FEC7C}"/>
              </a:ext>
            </a:extLst>
          </p:cNvPr>
          <p:cNvSpPr txBox="1"/>
          <p:nvPr/>
        </p:nvSpPr>
        <p:spPr>
          <a:xfrm>
            <a:off x="1504950" y="1779389"/>
            <a:ext cx="2471468" cy="369332"/>
          </a:xfrm>
          <a:prstGeom prst="rect">
            <a:avLst/>
          </a:prstGeom>
          <a:noFill/>
        </p:spPr>
        <p:txBody>
          <a:bodyPr wrap="square" rtlCol="0">
            <a:spAutoFit/>
          </a:bodyPr>
          <a:lstStyle/>
          <a:p>
            <a:r>
              <a:rPr lang="it-IT" dirty="0"/>
              <a:t>Cumulative Reward</a:t>
            </a:r>
          </a:p>
        </p:txBody>
      </p:sp>
      <p:pic>
        <p:nvPicPr>
          <p:cNvPr id="8" name="Picture 7" descr="Chart, histogram&#10;&#10;Description automatically generated">
            <a:extLst>
              <a:ext uri="{FF2B5EF4-FFF2-40B4-BE49-F238E27FC236}">
                <a16:creationId xmlns:a16="http://schemas.microsoft.com/office/drawing/2014/main" id="{EBAE34AC-B1D9-8587-D108-61B6606DA271}"/>
              </a:ext>
            </a:extLst>
          </p:cNvPr>
          <p:cNvPicPr>
            <a:picLocks noChangeAspect="1"/>
          </p:cNvPicPr>
          <p:nvPr/>
        </p:nvPicPr>
        <p:blipFill>
          <a:blip r:embed="rId4"/>
          <a:stretch>
            <a:fillRect/>
          </a:stretch>
        </p:blipFill>
        <p:spPr>
          <a:xfrm>
            <a:off x="4334594" y="2094316"/>
            <a:ext cx="3143250" cy="1905000"/>
          </a:xfrm>
          <a:prstGeom prst="rect">
            <a:avLst/>
          </a:prstGeom>
        </p:spPr>
      </p:pic>
      <p:sp>
        <p:nvSpPr>
          <p:cNvPr id="9" name="TextBox 8">
            <a:extLst>
              <a:ext uri="{FF2B5EF4-FFF2-40B4-BE49-F238E27FC236}">
                <a16:creationId xmlns:a16="http://schemas.microsoft.com/office/drawing/2014/main" id="{A496034C-0CD4-BD19-351C-A8028FECA69B}"/>
              </a:ext>
            </a:extLst>
          </p:cNvPr>
          <p:cNvSpPr txBox="1"/>
          <p:nvPr/>
        </p:nvSpPr>
        <p:spPr>
          <a:xfrm>
            <a:off x="5115644" y="1760164"/>
            <a:ext cx="1938351" cy="369332"/>
          </a:xfrm>
          <a:prstGeom prst="rect">
            <a:avLst/>
          </a:prstGeom>
          <a:noFill/>
        </p:spPr>
        <p:txBody>
          <a:bodyPr wrap="none" rtlCol="0">
            <a:spAutoFit/>
          </a:bodyPr>
          <a:lstStyle/>
          <a:p>
            <a:r>
              <a:rPr lang="it-IT" dirty="0"/>
              <a:t>Episode Length</a:t>
            </a:r>
          </a:p>
        </p:txBody>
      </p:sp>
      <p:pic>
        <p:nvPicPr>
          <p:cNvPr id="12" name="Picture 11" descr="A screenshot of a computer&#10;&#10;Description automatically generated with low confidence">
            <a:extLst>
              <a:ext uri="{FF2B5EF4-FFF2-40B4-BE49-F238E27FC236}">
                <a16:creationId xmlns:a16="http://schemas.microsoft.com/office/drawing/2014/main" id="{739B72F6-D0D6-1142-C142-753E15BC86EA}"/>
              </a:ext>
            </a:extLst>
          </p:cNvPr>
          <p:cNvPicPr>
            <a:picLocks noChangeAspect="1"/>
          </p:cNvPicPr>
          <p:nvPr/>
        </p:nvPicPr>
        <p:blipFill>
          <a:blip r:embed="rId5"/>
          <a:stretch>
            <a:fillRect/>
          </a:stretch>
        </p:blipFill>
        <p:spPr>
          <a:xfrm>
            <a:off x="7543800" y="2094316"/>
            <a:ext cx="3143250" cy="1905000"/>
          </a:xfrm>
          <a:prstGeom prst="rect">
            <a:avLst/>
          </a:prstGeom>
        </p:spPr>
      </p:pic>
      <p:sp>
        <p:nvSpPr>
          <p:cNvPr id="13" name="TextBox 12">
            <a:extLst>
              <a:ext uri="{FF2B5EF4-FFF2-40B4-BE49-F238E27FC236}">
                <a16:creationId xmlns:a16="http://schemas.microsoft.com/office/drawing/2014/main" id="{241C2D32-C5FA-A128-E0B8-C1ECE3994699}"/>
              </a:ext>
            </a:extLst>
          </p:cNvPr>
          <p:cNvSpPr txBox="1"/>
          <p:nvPr/>
        </p:nvSpPr>
        <p:spPr>
          <a:xfrm>
            <a:off x="7968269" y="1760164"/>
            <a:ext cx="2784737" cy="369332"/>
          </a:xfrm>
          <a:prstGeom prst="rect">
            <a:avLst/>
          </a:prstGeom>
          <a:noFill/>
        </p:spPr>
        <p:txBody>
          <a:bodyPr wrap="none" rtlCol="0">
            <a:spAutoFit/>
          </a:bodyPr>
          <a:lstStyle/>
          <a:p>
            <a:r>
              <a:rPr lang="it-IT" dirty="0"/>
              <a:t>Curiosity Forward Loss</a:t>
            </a:r>
          </a:p>
        </p:txBody>
      </p:sp>
      <p:pic>
        <p:nvPicPr>
          <p:cNvPr id="15" name="Picture 14" descr="A screenshot of a computer">
            <a:extLst>
              <a:ext uri="{FF2B5EF4-FFF2-40B4-BE49-F238E27FC236}">
                <a16:creationId xmlns:a16="http://schemas.microsoft.com/office/drawing/2014/main" id="{EDE0CB0C-7A10-9669-F519-0CF841BBB943}"/>
              </a:ext>
            </a:extLst>
          </p:cNvPr>
          <p:cNvPicPr>
            <a:picLocks noChangeAspect="1"/>
          </p:cNvPicPr>
          <p:nvPr/>
        </p:nvPicPr>
        <p:blipFill>
          <a:blip r:embed="rId6"/>
          <a:stretch>
            <a:fillRect/>
          </a:stretch>
        </p:blipFill>
        <p:spPr>
          <a:xfrm>
            <a:off x="1040130" y="4290649"/>
            <a:ext cx="3143250" cy="1905000"/>
          </a:xfrm>
          <a:prstGeom prst="rect">
            <a:avLst/>
          </a:prstGeom>
        </p:spPr>
      </p:pic>
      <p:sp>
        <p:nvSpPr>
          <p:cNvPr id="16" name="TextBox 15">
            <a:extLst>
              <a:ext uri="{FF2B5EF4-FFF2-40B4-BE49-F238E27FC236}">
                <a16:creationId xmlns:a16="http://schemas.microsoft.com/office/drawing/2014/main" id="{ED74E4BA-9145-E36E-7823-5C61883BA5A0}"/>
              </a:ext>
            </a:extLst>
          </p:cNvPr>
          <p:cNvSpPr txBox="1"/>
          <p:nvPr/>
        </p:nvSpPr>
        <p:spPr>
          <a:xfrm>
            <a:off x="1404507" y="3942727"/>
            <a:ext cx="2672353" cy="369332"/>
          </a:xfrm>
          <a:prstGeom prst="rect">
            <a:avLst/>
          </a:prstGeom>
          <a:noFill/>
        </p:spPr>
        <p:txBody>
          <a:bodyPr wrap="square" rtlCol="0">
            <a:spAutoFit/>
          </a:bodyPr>
          <a:lstStyle/>
          <a:p>
            <a:r>
              <a:rPr lang="it-IT" dirty="0"/>
              <a:t>Curiosity Inverse Loss</a:t>
            </a:r>
          </a:p>
        </p:txBody>
      </p:sp>
      <p:sp>
        <p:nvSpPr>
          <p:cNvPr id="17" name="TextBox 16">
            <a:extLst>
              <a:ext uri="{FF2B5EF4-FFF2-40B4-BE49-F238E27FC236}">
                <a16:creationId xmlns:a16="http://schemas.microsoft.com/office/drawing/2014/main" id="{0B78133D-8CB3-891A-8967-9770856266D4}"/>
              </a:ext>
            </a:extLst>
          </p:cNvPr>
          <p:cNvSpPr txBox="1"/>
          <p:nvPr/>
        </p:nvSpPr>
        <p:spPr>
          <a:xfrm>
            <a:off x="5225252" y="3942727"/>
            <a:ext cx="1741496" cy="369332"/>
          </a:xfrm>
          <a:prstGeom prst="rect">
            <a:avLst/>
          </a:prstGeom>
          <a:noFill/>
        </p:spPr>
        <p:txBody>
          <a:bodyPr wrap="square" rtlCol="0">
            <a:spAutoFit/>
          </a:bodyPr>
          <a:lstStyle/>
          <a:p>
            <a:r>
              <a:rPr lang="it-IT" dirty="0"/>
              <a:t>Policy Loss</a:t>
            </a:r>
          </a:p>
        </p:txBody>
      </p:sp>
      <p:sp>
        <p:nvSpPr>
          <p:cNvPr id="18" name="TextBox 17">
            <a:extLst>
              <a:ext uri="{FF2B5EF4-FFF2-40B4-BE49-F238E27FC236}">
                <a16:creationId xmlns:a16="http://schemas.microsoft.com/office/drawing/2014/main" id="{485E7378-AEE2-8E33-E3B1-6994E16EBABD}"/>
              </a:ext>
            </a:extLst>
          </p:cNvPr>
          <p:cNvSpPr txBox="1"/>
          <p:nvPr/>
        </p:nvSpPr>
        <p:spPr>
          <a:xfrm>
            <a:off x="8549164" y="3942727"/>
            <a:ext cx="1622946" cy="369332"/>
          </a:xfrm>
          <a:prstGeom prst="rect">
            <a:avLst/>
          </a:prstGeom>
          <a:noFill/>
        </p:spPr>
        <p:txBody>
          <a:bodyPr wrap="square" rtlCol="0">
            <a:spAutoFit/>
          </a:bodyPr>
          <a:lstStyle/>
          <a:p>
            <a:r>
              <a:rPr lang="it-IT" dirty="0"/>
              <a:t>Value Loss</a:t>
            </a:r>
          </a:p>
        </p:txBody>
      </p:sp>
      <p:pic>
        <p:nvPicPr>
          <p:cNvPr id="20" name="Picture 19" descr="Chart, histogram&#10;&#10;Description automatically generated">
            <a:extLst>
              <a:ext uri="{FF2B5EF4-FFF2-40B4-BE49-F238E27FC236}">
                <a16:creationId xmlns:a16="http://schemas.microsoft.com/office/drawing/2014/main" id="{317BAB9D-04FA-05A3-AAEB-BEA1359BE418}"/>
              </a:ext>
            </a:extLst>
          </p:cNvPr>
          <p:cNvPicPr>
            <a:picLocks noChangeAspect="1"/>
          </p:cNvPicPr>
          <p:nvPr/>
        </p:nvPicPr>
        <p:blipFill>
          <a:blip r:embed="rId7"/>
          <a:stretch>
            <a:fillRect/>
          </a:stretch>
        </p:blipFill>
        <p:spPr>
          <a:xfrm>
            <a:off x="4334594" y="4287881"/>
            <a:ext cx="3143250" cy="1905000"/>
          </a:xfrm>
          <a:prstGeom prst="rect">
            <a:avLst/>
          </a:prstGeom>
        </p:spPr>
      </p:pic>
      <p:pic>
        <p:nvPicPr>
          <p:cNvPr id="22" name="Picture 21" descr="A screenshot of a computer&#10;&#10;Description automatically generated with low confidence">
            <a:extLst>
              <a:ext uri="{FF2B5EF4-FFF2-40B4-BE49-F238E27FC236}">
                <a16:creationId xmlns:a16="http://schemas.microsoft.com/office/drawing/2014/main" id="{B04E396B-E093-70DC-03AE-346E6DB104DF}"/>
              </a:ext>
            </a:extLst>
          </p:cNvPr>
          <p:cNvPicPr>
            <a:picLocks noChangeAspect="1"/>
          </p:cNvPicPr>
          <p:nvPr/>
        </p:nvPicPr>
        <p:blipFill>
          <a:blip r:embed="rId8"/>
          <a:stretch>
            <a:fillRect/>
          </a:stretch>
        </p:blipFill>
        <p:spPr>
          <a:xfrm>
            <a:off x="7789012" y="4287881"/>
            <a:ext cx="3143250" cy="1905000"/>
          </a:xfrm>
          <a:prstGeom prst="rect">
            <a:avLst/>
          </a:prstGeom>
        </p:spPr>
      </p:pic>
    </p:spTree>
    <p:extLst>
      <p:ext uri="{BB962C8B-B14F-4D97-AF65-F5344CB8AC3E}">
        <p14:creationId xmlns:p14="http://schemas.microsoft.com/office/powerpoint/2010/main" val="293269038"/>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10" name="Segnaposto testo 9">
            <a:extLst>
              <a:ext uri="{FF2B5EF4-FFF2-40B4-BE49-F238E27FC236}">
                <a16:creationId xmlns:a16="http://schemas.microsoft.com/office/drawing/2014/main" id="{F665E632-89DE-4E4B-8A35-FD6D46E9AAE8}"/>
              </a:ext>
            </a:extLst>
          </p:cNvPr>
          <p:cNvSpPr>
            <a:spLocks noGrp="1"/>
          </p:cNvSpPr>
          <p:nvPr>
            <p:ph type="body" sz="quarter" idx="15"/>
          </p:nvPr>
        </p:nvSpPr>
        <p:spPr/>
        <p:txBody>
          <a:bodyPr rtlCol="0"/>
          <a:lstStyle/>
          <a:p>
            <a:pPr rtl="0"/>
            <a:r>
              <a:rPr lang="it-IT" dirty="0"/>
              <a:t>07</a:t>
            </a:r>
          </a:p>
        </p:txBody>
      </p:sp>
      <p:sp>
        <p:nvSpPr>
          <p:cNvPr id="2" name="Titolo 1">
            <a:extLst>
              <a:ext uri="{FF2B5EF4-FFF2-40B4-BE49-F238E27FC236}">
                <a16:creationId xmlns:a16="http://schemas.microsoft.com/office/drawing/2014/main" id="{9BD825CB-5684-4E97-80FA-A48BC074B947}"/>
              </a:ext>
            </a:extLst>
          </p:cNvPr>
          <p:cNvSpPr>
            <a:spLocks noGrp="1"/>
          </p:cNvSpPr>
          <p:nvPr>
            <p:ph type="title"/>
          </p:nvPr>
        </p:nvSpPr>
        <p:spPr/>
        <p:txBody>
          <a:bodyPr rtlCol="0"/>
          <a:lstStyle/>
          <a:p>
            <a:pPr rtl="0"/>
            <a:r>
              <a:rPr lang="it-IT" dirty="0" err="1">
                <a:solidFill>
                  <a:schemeClr val="tx1">
                    <a:lumMod val="85000"/>
                    <a:lumOff val="15000"/>
                  </a:schemeClr>
                </a:solidFill>
              </a:rPr>
              <a:t>Conclusions</a:t>
            </a:r>
            <a:endParaRPr lang="it-IT" dirty="0">
              <a:solidFill>
                <a:schemeClr val="tx1">
                  <a:lumMod val="85000"/>
                  <a:lumOff val="15000"/>
                </a:schemeClr>
              </a:solidFill>
            </a:endParaRPr>
          </a:p>
        </p:txBody>
      </p:sp>
      <p:sp>
        <p:nvSpPr>
          <p:cNvPr id="3" name="Segnaposto contenuto 2">
            <a:extLst>
              <a:ext uri="{FF2B5EF4-FFF2-40B4-BE49-F238E27FC236}">
                <a16:creationId xmlns:a16="http://schemas.microsoft.com/office/drawing/2014/main" id="{95B371F2-DBA5-415A-82C8-651F587B857A}"/>
              </a:ext>
            </a:extLst>
          </p:cNvPr>
          <p:cNvSpPr>
            <a:spLocks noGrp="1"/>
          </p:cNvSpPr>
          <p:nvPr>
            <p:ph type="body" sz="quarter" idx="13"/>
          </p:nvPr>
        </p:nvSpPr>
        <p:spPr/>
        <p:txBody>
          <a:bodyPr vert="horz" lIns="91440" tIns="45720" rIns="91440" bIns="45720" rtlCol="0" anchor="t">
            <a:normAutofit/>
          </a:bodyPr>
          <a:lstStyle/>
          <a:p>
            <a:pPr marL="0" indent="0" rtl="0">
              <a:lnSpc>
                <a:spcPct val="150000"/>
              </a:lnSpc>
              <a:buNone/>
            </a:pPr>
            <a:endParaRPr lang="it-IT" sz="1600" dirty="0">
              <a:solidFill>
                <a:schemeClr val="accent2">
                  <a:lumMod val="50000"/>
                </a:schemeClr>
              </a:solidFill>
              <a:latin typeface="Biome Light" panose="020B0303030204020804" pitchFamily="34" charset="0"/>
              <a:cs typeface="Biome Light" panose="020B0303030204020804" pitchFamily="34" charset="0"/>
            </a:endParaRPr>
          </a:p>
          <a:p>
            <a:pPr marL="0" indent="0" rtl="0">
              <a:lnSpc>
                <a:spcPct val="150000"/>
              </a:lnSpc>
              <a:buNone/>
            </a:pPr>
            <a:endParaRPr lang="it-IT" sz="1600" dirty="0">
              <a:solidFill>
                <a:schemeClr val="accent2">
                  <a:lumMod val="50000"/>
                </a:schemeClr>
              </a:solidFill>
              <a:latin typeface="Biome Light" panose="020B0303030204020804" pitchFamily="34" charset="0"/>
              <a:cs typeface="Biome Light" panose="020B0303030204020804" pitchFamily="34" charset="0"/>
            </a:endParaRPr>
          </a:p>
          <a:p>
            <a:pPr marL="0" indent="0" rtl="0">
              <a:lnSpc>
                <a:spcPct val="150000"/>
              </a:lnSpc>
              <a:buNone/>
            </a:pPr>
            <a:endParaRPr lang="it-IT" sz="1600" dirty="0">
              <a:solidFill>
                <a:schemeClr val="accent2">
                  <a:lumMod val="50000"/>
                </a:schemeClr>
              </a:solidFill>
              <a:latin typeface="Biome Light" panose="020B0303030204020804" pitchFamily="34" charset="0"/>
              <a:cs typeface="Biome Light" panose="020B0303030204020804" pitchFamily="34" charset="0"/>
            </a:endParaRPr>
          </a:p>
        </p:txBody>
      </p:sp>
      <p:sp>
        <p:nvSpPr>
          <p:cNvPr id="11" name="Segnaposto testo 10">
            <a:extLst>
              <a:ext uri="{FF2B5EF4-FFF2-40B4-BE49-F238E27FC236}">
                <a16:creationId xmlns:a16="http://schemas.microsoft.com/office/drawing/2014/main" id="{0F34300E-1F96-433C-BBA9-C319B37E1361}"/>
              </a:ext>
            </a:extLst>
          </p:cNvPr>
          <p:cNvSpPr>
            <a:spLocks noGrp="1"/>
          </p:cNvSpPr>
          <p:nvPr>
            <p:ph type="body" sz="quarter" idx="16"/>
          </p:nvPr>
        </p:nvSpPr>
        <p:spPr>
          <a:xfrm>
            <a:off x="1039813" y="1851472"/>
            <a:ext cx="5360987" cy="4535041"/>
          </a:xfrm>
        </p:spPr>
        <p:txBody>
          <a:bodyPr rtlCol="0">
            <a:normAutofit/>
          </a:bodyPr>
          <a:lstStyle/>
          <a:p>
            <a:pPr fontAlgn="base"/>
            <a:r>
              <a:rPr lang="en-GB" dirty="0"/>
              <a:t>With few ghosts, Pac-man is able to achieve quite good results with a quite good rate of wins</a:t>
            </a:r>
          </a:p>
          <a:p>
            <a:pPr fontAlgn="base"/>
            <a:r>
              <a:rPr lang="en-GB" dirty="0"/>
              <a:t>More ghosts present, more complexity added to the training phase of the network due to randomness of ghosts’ movements</a:t>
            </a:r>
          </a:p>
          <a:p>
            <a:pPr fontAlgn="base"/>
            <a:r>
              <a:rPr lang="en-GB" dirty="0"/>
              <a:t>Imitation learning gives an high power-up to the training, as expected</a:t>
            </a:r>
          </a:p>
          <a:p>
            <a:pPr fontAlgn="base"/>
            <a:r>
              <a:rPr lang="en-GB" dirty="0"/>
              <a:t>Automation of escape movement from ghosts can increase performances</a:t>
            </a:r>
          </a:p>
          <a:p>
            <a:pPr rtl="0"/>
            <a:endParaRPr lang="it-IT" dirty="0">
              <a:solidFill>
                <a:schemeClr val="accent2">
                  <a:lumMod val="50000"/>
                </a:schemeClr>
              </a:solidFill>
            </a:endParaRPr>
          </a:p>
        </p:txBody>
      </p:sp>
      <p:sp>
        <p:nvSpPr>
          <p:cNvPr id="23" name="Segnaposto data 22">
            <a:extLst>
              <a:ext uri="{FF2B5EF4-FFF2-40B4-BE49-F238E27FC236}">
                <a16:creationId xmlns:a16="http://schemas.microsoft.com/office/drawing/2014/main" id="{A36A89F3-138D-4102-9FF2-6E1293F6AFB6}"/>
              </a:ext>
            </a:extLst>
          </p:cNvPr>
          <p:cNvSpPr>
            <a:spLocks noGrp="1"/>
          </p:cNvSpPr>
          <p:nvPr>
            <p:ph type="dt" sz="half" idx="2"/>
          </p:nvPr>
        </p:nvSpPr>
        <p:spPr/>
        <p:txBody>
          <a:bodyPr rtlCol="0"/>
          <a:lstStyle/>
          <a:p>
            <a:pPr rtl="0"/>
            <a:fld id="{AF71558B-9393-405F-9C57-9B527D31CB2C}" type="datetime1">
              <a:rPr lang="it-IT" smtClean="0"/>
              <a:t>15/10/2022</a:t>
            </a:fld>
            <a:endParaRPr lang="it-IT" dirty="0"/>
          </a:p>
        </p:txBody>
      </p:sp>
      <p:sp>
        <p:nvSpPr>
          <p:cNvPr id="24" name="Segnaposto numero diapositiva 23">
            <a:extLst>
              <a:ext uri="{FF2B5EF4-FFF2-40B4-BE49-F238E27FC236}">
                <a16:creationId xmlns:a16="http://schemas.microsoft.com/office/drawing/2014/main" id="{EF02AD77-17EE-49EB-8387-86DED6AD894E}"/>
              </a:ext>
            </a:extLst>
          </p:cNvPr>
          <p:cNvSpPr>
            <a:spLocks noGrp="1"/>
          </p:cNvSpPr>
          <p:nvPr>
            <p:ph type="sldNum" sz="quarter" idx="4"/>
          </p:nvPr>
        </p:nvSpPr>
        <p:spPr/>
        <p:txBody>
          <a:bodyPr rtlCol="0"/>
          <a:lstStyle/>
          <a:p>
            <a:pPr rtl="0"/>
            <a:fld id="{294A09A9-5501-47C1-A89A-A340965A2BE2}" type="slidenum">
              <a:rPr lang="it-IT" smtClean="0"/>
              <a:pPr rtl="0"/>
              <a:t>15</a:t>
            </a:fld>
            <a:endParaRPr lang="it-IT"/>
          </a:p>
        </p:txBody>
      </p:sp>
      <p:pic>
        <p:nvPicPr>
          <p:cNvPr id="4" name="DemoPacman">
            <a:hlinkClick r:id="" action="ppaction://media"/>
            <a:extLst>
              <a:ext uri="{FF2B5EF4-FFF2-40B4-BE49-F238E27FC236}">
                <a16:creationId xmlns:a16="http://schemas.microsoft.com/office/drawing/2014/main" id="{3A99516E-25F5-4C06-858C-8B62C786841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30279" t="13566" r="39062" b="24051"/>
          <a:stretch/>
        </p:blipFill>
        <p:spPr>
          <a:xfrm>
            <a:off x="7101244" y="760378"/>
            <a:ext cx="4663258" cy="5337244"/>
          </a:xfrm>
          <a:prstGeom prst="rect">
            <a:avLst/>
          </a:prstGeom>
        </p:spPr>
      </p:pic>
    </p:spTree>
    <p:extLst>
      <p:ext uri="{BB962C8B-B14F-4D97-AF65-F5344CB8AC3E}">
        <p14:creationId xmlns:p14="http://schemas.microsoft.com/office/powerpoint/2010/main" val="77729275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3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7" name="Segnaposto data 6">
            <a:extLst>
              <a:ext uri="{FF2B5EF4-FFF2-40B4-BE49-F238E27FC236}">
                <a16:creationId xmlns:a16="http://schemas.microsoft.com/office/drawing/2014/main" id="{245B0FA1-AAAB-49EE-91F1-100771CCED91}"/>
              </a:ext>
            </a:extLst>
          </p:cNvPr>
          <p:cNvSpPr>
            <a:spLocks noGrp="1"/>
          </p:cNvSpPr>
          <p:nvPr>
            <p:ph type="dt" sz="half" idx="2"/>
          </p:nvPr>
        </p:nvSpPr>
        <p:spPr/>
        <p:txBody>
          <a:bodyPr/>
          <a:lstStyle/>
          <a:p>
            <a:pPr rtl="0"/>
            <a:fld id="{59E5FDC8-44E9-434A-84AE-F5ABF066F0BA}" type="datetime1">
              <a:rPr lang="it-IT" noProof="0" smtClean="0"/>
              <a:t>15/10/2022</a:t>
            </a:fld>
            <a:endParaRPr lang="it-IT" noProof="0"/>
          </a:p>
        </p:txBody>
      </p:sp>
      <p:sp>
        <p:nvSpPr>
          <p:cNvPr id="8" name="Segnaposto numero diapositiva 7">
            <a:extLst>
              <a:ext uri="{FF2B5EF4-FFF2-40B4-BE49-F238E27FC236}">
                <a16:creationId xmlns:a16="http://schemas.microsoft.com/office/drawing/2014/main" id="{CBDAF67A-A11C-43FE-819F-C34674D57F91}"/>
              </a:ext>
            </a:extLst>
          </p:cNvPr>
          <p:cNvSpPr>
            <a:spLocks noGrp="1"/>
          </p:cNvSpPr>
          <p:nvPr>
            <p:ph type="sldNum" sz="quarter" idx="4"/>
          </p:nvPr>
        </p:nvSpPr>
        <p:spPr/>
        <p:txBody>
          <a:bodyPr/>
          <a:lstStyle/>
          <a:p>
            <a:pPr rtl="0"/>
            <a:fld id="{294A09A9-5501-47C1-A89A-A340965A2BE2}" type="slidenum">
              <a:rPr lang="it-IT" noProof="0" smtClean="0"/>
              <a:pPr rtl="0"/>
              <a:t>16</a:t>
            </a:fld>
            <a:endParaRPr lang="it-IT" noProof="0"/>
          </a:p>
        </p:txBody>
      </p:sp>
      <p:sp>
        <p:nvSpPr>
          <p:cNvPr id="9" name="Titolo 8">
            <a:extLst>
              <a:ext uri="{FF2B5EF4-FFF2-40B4-BE49-F238E27FC236}">
                <a16:creationId xmlns:a16="http://schemas.microsoft.com/office/drawing/2014/main" id="{8F495DA6-3BB2-4DC3-8499-272B46B60BC1}"/>
              </a:ext>
            </a:extLst>
          </p:cNvPr>
          <p:cNvSpPr>
            <a:spLocks noGrp="1"/>
          </p:cNvSpPr>
          <p:nvPr>
            <p:ph type="title"/>
          </p:nvPr>
        </p:nvSpPr>
        <p:spPr>
          <a:xfrm>
            <a:off x="2920714" y="2758692"/>
            <a:ext cx="6350571" cy="1340615"/>
          </a:xfrm>
        </p:spPr>
        <p:txBody>
          <a:bodyPr/>
          <a:lstStyle/>
          <a:p>
            <a:r>
              <a:rPr lang="it-IT" dirty="0"/>
              <a:t>Thanks for listening!</a:t>
            </a:r>
            <a:endParaRPr lang="en-GB" dirty="0"/>
          </a:p>
        </p:txBody>
      </p:sp>
    </p:spTree>
    <p:extLst>
      <p:ext uri="{BB962C8B-B14F-4D97-AF65-F5344CB8AC3E}">
        <p14:creationId xmlns:p14="http://schemas.microsoft.com/office/powerpoint/2010/main" val="7401878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14" name="Titolo 13">
            <a:extLst>
              <a:ext uri="{FF2B5EF4-FFF2-40B4-BE49-F238E27FC236}">
                <a16:creationId xmlns:a16="http://schemas.microsoft.com/office/drawing/2014/main" id="{BEC46ADB-55E5-43DA-8E91-C49412A33045}"/>
              </a:ext>
            </a:extLst>
          </p:cNvPr>
          <p:cNvSpPr>
            <a:spLocks noGrp="1"/>
          </p:cNvSpPr>
          <p:nvPr>
            <p:ph type="title"/>
          </p:nvPr>
        </p:nvSpPr>
        <p:spPr/>
        <p:txBody>
          <a:bodyPr rtlCol="0"/>
          <a:lstStyle/>
          <a:p>
            <a:pPr rtl="0"/>
            <a:r>
              <a:rPr lang="it-IT" dirty="0" err="1">
                <a:solidFill>
                  <a:schemeClr val="tx1">
                    <a:lumMod val="85000"/>
                    <a:lumOff val="15000"/>
                  </a:schemeClr>
                </a:solidFill>
              </a:rPr>
              <a:t>Topics</a:t>
            </a:r>
            <a:endParaRPr lang="it-IT" dirty="0">
              <a:solidFill>
                <a:schemeClr val="tx1">
                  <a:lumMod val="85000"/>
                  <a:lumOff val="15000"/>
                </a:schemeClr>
              </a:solidFill>
            </a:endParaRPr>
          </a:p>
        </p:txBody>
      </p:sp>
      <p:sp>
        <p:nvSpPr>
          <p:cNvPr id="2" name="Segnaposto testo 1">
            <a:extLst>
              <a:ext uri="{FF2B5EF4-FFF2-40B4-BE49-F238E27FC236}">
                <a16:creationId xmlns:a16="http://schemas.microsoft.com/office/drawing/2014/main" id="{C11A7FF5-E7DB-4462-BC64-12126BDC0DFB}"/>
              </a:ext>
            </a:extLst>
          </p:cNvPr>
          <p:cNvSpPr>
            <a:spLocks noGrp="1"/>
          </p:cNvSpPr>
          <p:nvPr>
            <p:ph type="body" sz="quarter" idx="11"/>
          </p:nvPr>
        </p:nvSpPr>
        <p:spPr>
          <a:xfrm>
            <a:off x="7258050" y="1899634"/>
            <a:ext cx="4667250" cy="4462529"/>
          </a:xfrm>
        </p:spPr>
        <p:txBody>
          <a:bodyPr rtlCol="0">
            <a:normAutofit fontScale="92500" lnSpcReduction="20000"/>
          </a:bodyPr>
          <a:lstStyle/>
          <a:p>
            <a:r>
              <a:rPr lang="it-IT" dirty="0">
                <a:solidFill>
                  <a:schemeClr val="tx1">
                    <a:lumMod val="85000"/>
                    <a:lumOff val="15000"/>
                  </a:schemeClr>
                </a:solidFill>
              </a:rPr>
              <a:t>01 </a:t>
            </a:r>
            <a:r>
              <a:rPr lang="en-GB" dirty="0">
                <a:solidFill>
                  <a:schemeClr val="tx1">
                    <a:lumMod val="85000"/>
                    <a:lumOff val="15000"/>
                  </a:schemeClr>
                </a:solidFill>
              </a:rPr>
              <a:t>Objective</a:t>
            </a:r>
            <a:endParaRPr lang="it-IT" dirty="0">
              <a:solidFill>
                <a:schemeClr val="tx1">
                  <a:lumMod val="85000"/>
                  <a:lumOff val="15000"/>
                </a:schemeClr>
              </a:solidFill>
            </a:endParaRPr>
          </a:p>
          <a:p>
            <a:r>
              <a:rPr lang="it-IT" dirty="0">
                <a:solidFill>
                  <a:schemeClr val="tx1">
                    <a:lumMod val="85000"/>
                    <a:lumOff val="15000"/>
                  </a:schemeClr>
                </a:solidFill>
              </a:rPr>
              <a:t>02 Tools</a:t>
            </a:r>
          </a:p>
          <a:p>
            <a:r>
              <a:rPr lang="it-IT" dirty="0">
                <a:solidFill>
                  <a:schemeClr val="tx1">
                    <a:lumMod val="85000"/>
                    <a:lumOff val="15000"/>
                  </a:schemeClr>
                </a:solidFill>
              </a:rPr>
              <a:t>03 </a:t>
            </a:r>
            <a:r>
              <a:rPr lang="it-IT" dirty="0" err="1">
                <a:solidFill>
                  <a:schemeClr val="tx1">
                    <a:lumMod val="85000"/>
                    <a:lumOff val="15000"/>
                  </a:schemeClr>
                </a:solidFill>
              </a:rPr>
              <a:t>Process</a:t>
            </a:r>
            <a:r>
              <a:rPr lang="it-IT" dirty="0">
                <a:solidFill>
                  <a:schemeClr val="tx1">
                    <a:lumMod val="85000"/>
                    <a:lumOff val="15000"/>
                  </a:schemeClr>
                </a:solidFill>
              </a:rPr>
              <a:t> &amp; </a:t>
            </a:r>
            <a:r>
              <a:rPr lang="it-IT" dirty="0" err="1">
                <a:solidFill>
                  <a:schemeClr val="tx1">
                    <a:lumMod val="85000"/>
                    <a:lumOff val="15000"/>
                  </a:schemeClr>
                </a:solidFill>
              </a:rPr>
              <a:t>Challenges</a:t>
            </a:r>
            <a:endParaRPr lang="it-IT" dirty="0">
              <a:solidFill>
                <a:schemeClr val="tx1">
                  <a:lumMod val="85000"/>
                  <a:lumOff val="15000"/>
                </a:schemeClr>
              </a:solidFill>
            </a:endParaRPr>
          </a:p>
          <a:p>
            <a:r>
              <a:rPr lang="it-IT" dirty="0">
                <a:solidFill>
                  <a:schemeClr val="tx1">
                    <a:lumMod val="85000"/>
                    <a:lumOff val="15000"/>
                  </a:schemeClr>
                </a:solidFill>
              </a:rPr>
              <a:t>04 </a:t>
            </a:r>
            <a:r>
              <a:rPr lang="it-IT" dirty="0" err="1">
                <a:solidFill>
                  <a:schemeClr val="tx1">
                    <a:lumMod val="85000"/>
                    <a:lumOff val="15000"/>
                  </a:schemeClr>
                </a:solidFill>
              </a:rPr>
              <a:t>Main</a:t>
            </a:r>
            <a:r>
              <a:rPr lang="it-IT" dirty="0">
                <a:solidFill>
                  <a:schemeClr val="tx1">
                    <a:lumMod val="85000"/>
                    <a:lumOff val="15000"/>
                  </a:schemeClr>
                </a:solidFill>
              </a:rPr>
              <a:t> Classes</a:t>
            </a:r>
          </a:p>
          <a:p>
            <a:pPr marL="457200" lvl="1" indent="0">
              <a:buNone/>
            </a:pPr>
            <a:r>
              <a:rPr lang="it-IT" sz="1700" dirty="0" err="1">
                <a:solidFill>
                  <a:schemeClr val="tx1">
                    <a:lumMod val="85000"/>
                    <a:lumOff val="15000"/>
                  </a:schemeClr>
                </a:solidFill>
              </a:rPr>
              <a:t>Observations</a:t>
            </a:r>
            <a:endParaRPr lang="it-IT" sz="1700" dirty="0">
              <a:solidFill>
                <a:schemeClr val="tx1">
                  <a:lumMod val="85000"/>
                  <a:lumOff val="15000"/>
                </a:schemeClr>
              </a:solidFill>
            </a:endParaRPr>
          </a:p>
          <a:p>
            <a:pPr marL="457200" lvl="1" indent="0">
              <a:buNone/>
            </a:pPr>
            <a:r>
              <a:rPr lang="it-IT" sz="1700" dirty="0" err="1">
                <a:solidFill>
                  <a:schemeClr val="tx1">
                    <a:lumMod val="85000"/>
                    <a:lumOff val="15000"/>
                  </a:schemeClr>
                </a:solidFill>
              </a:rPr>
              <a:t>Rewards</a:t>
            </a:r>
            <a:endParaRPr lang="it-IT" sz="1700" dirty="0">
              <a:solidFill>
                <a:schemeClr val="tx1">
                  <a:lumMod val="85000"/>
                  <a:lumOff val="15000"/>
                </a:schemeClr>
              </a:solidFill>
            </a:endParaRPr>
          </a:p>
          <a:p>
            <a:pPr rtl="0"/>
            <a:r>
              <a:rPr lang="it-IT" dirty="0">
                <a:solidFill>
                  <a:schemeClr val="tx1">
                    <a:lumMod val="85000"/>
                    <a:lumOff val="15000"/>
                  </a:schemeClr>
                </a:solidFill>
              </a:rPr>
              <a:t>05 AI</a:t>
            </a:r>
          </a:p>
          <a:p>
            <a:r>
              <a:rPr lang="it-IT" dirty="0">
                <a:solidFill>
                  <a:schemeClr val="tx1">
                    <a:lumMod val="85000"/>
                    <a:lumOff val="15000"/>
                  </a:schemeClr>
                </a:solidFill>
              </a:rPr>
              <a:t>06 </a:t>
            </a:r>
            <a:r>
              <a:rPr lang="en-GB" dirty="0">
                <a:solidFill>
                  <a:schemeClr val="tx1">
                    <a:lumMod val="85000"/>
                    <a:lumOff val="15000"/>
                  </a:schemeClr>
                </a:solidFill>
              </a:rPr>
              <a:t>Results</a:t>
            </a:r>
            <a:endParaRPr lang="it-IT" dirty="0">
              <a:solidFill>
                <a:schemeClr val="tx1">
                  <a:lumMod val="85000"/>
                  <a:lumOff val="15000"/>
                </a:schemeClr>
              </a:solidFill>
            </a:endParaRPr>
          </a:p>
          <a:p>
            <a:r>
              <a:rPr lang="it-IT" dirty="0">
                <a:solidFill>
                  <a:schemeClr val="tx1">
                    <a:lumMod val="85000"/>
                    <a:lumOff val="15000"/>
                  </a:schemeClr>
                </a:solidFill>
              </a:rPr>
              <a:t>07 </a:t>
            </a:r>
            <a:r>
              <a:rPr lang="it-IT" dirty="0" err="1">
                <a:solidFill>
                  <a:schemeClr val="tx1">
                    <a:lumMod val="85000"/>
                    <a:lumOff val="15000"/>
                  </a:schemeClr>
                </a:solidFill>
              </a:rPr>
              <a:t>Conclusions</a:t>
            </a:r>
            <a:endParaRPr lang="it-IT" dirty="0">
              <a:solidFill>
                <a:schemeClr val="tx1">
                  <a:lumMod val="85000"/>
                  <a:lumOff val="15000"/>
                </a:schemeClr>
              </a:solidFill>
            </a:endParaRPr>
          </a:p>
          <a:p>
            <a:pPr rtl="0"/>
            <a:endParaRPr lang="it-IT" dirty="0"/>
          </a:p>
          <a:p>
            <a:pPr rtl="0"/>
            <a:endParaRPr lang="it-IT" dirty="0"/>
          </a:p>
          <a:p>
            <a:pPr rtl="0"/>
            <a:endParaRPr lang="it-IT" dirty="0"/>
          </a:p>
        </p:txBody>
      </p:sp>
      <p:sp>
        <p:nvSpPr>
          <p:cNvPr id="8" name="Segnaposto data 7">
            <a:extLst>
              <a:ext uri="{FF2B5EF4-FFF2-40B4-BE49-F238E27FC236}">
                <a16:creationId xmlns:a16="http://schemas.microsoft.com/office/drawing/2014/main" id="{B10C7A9E-B1D7-4285-8DD5-D28AFDC7B4F8}"/>
              </a:ext>
            </a:extLst>
          </p:cNvPr>
          <p:cNvSpPr>
            <a:spLocks noGrp="1"/>
          </p:cNvSpPr>
          <p:nvPr>
            <p:ph type="dt" sz="half" idx="2"/>
          </p:nvPr>
        </p:nvSpPr>
        <p:spPr/>
        <p:txBody>
          <a:bodyPr rtlCol="0"/>
          <a:lstStyle/>
          <a:p>
            <a:pPr rtl="0"/>
            <a:fld id="{6892AB25-85ED-4561-ADB2-39D9F3646709}" type="datetime1">
              <a:rPr lang="it-IT" smtClean="0"/>
              <a:t>15/10/2022</a:t>
            </a:fld>
            <a:endParaRPr lang="it-IT" dirty="0"/>
          </a:p>
        </p:txBody>
      </p:sp>
      <p:sp>
        <p:nvSpPr>
          <p:cNvPr id="9" name="Segnaposto numero diapositiva 8">
            <a:extLst>
              <a:ext uri="{FF2B5EF4-FFF2-40B4-BE49-F238E27FC236}">
                <a16:creationId xmlns:a16="http://schemas.microsoft.com/office/drawing/2014/main" id="{AA7B234E-FE17-4087-92FD-3802CA26E967}"/>
              </a:ext>
            </a:extLst>
          </p:cNvPr>
          <p:cNvSpPr>
            <a:spLocks noGrp="1"/>
          </p:cNvSpPr>
          <p:nvPr>
            <p:ph type="sldNum" sz="quarter" idx="4"/>
          </p:nvPr>
        </p:nvSpPr>
        <p:spPr/>
        <p:txBody>
          <a:bodyPr rtlCol="0"/>
          <a:lstStyle/>
          <a:p>
            <a:pPr rtl="0"/>
            <a:fld id="{294A09A9-5501-47C1-A89A-A340965A2BE2}" type="slidenum">
              <a:rPr lang="it-IT" smtClean="0"/>
              <a:pPr/>
              <a:t>2</a:t>
            </a:fld>
            <a:endParaRPr lang="it-IT"/>
          </a:p>
        </p:txBody>
      </p:sp>
    </p:spTree>
    <p:extLst>
      <p:ext uri="{BB962C8B-B14F-4D97-AF65-F5344CB8AC3E}">
        <p14:creationId xmlns:p14="http://schemas.microsoft.com/office/powerpoint/2010/main" val="286551680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5" name="Segnaposto testo 24">
            <a:extLst>
              <a:ext uri="{FF2B5EF4-FFF2-40B4-BE49-F238E27FC236}">
                <a16:creationId xmlns:a16="http://schemas.microsoft.com/office/drawing/2014/main" id="{BE394849-EE6D-4358-A824-BBF6E518EAEA}"/>
              </a:ext>
            </a:extLst>
          </p:cNvPr>
          <p:cNvSpPr>
            <a:spLocks noGrp="1"/>
          </p:cNvSpPr>
          <p:nvPr>
            <p:ph type="body" sz="quarter" idx="15"/>
          </p:nvPr>
        </p:nvSpPr>
        <p:spPr/>
        <p:txBody>
          <a:bodyPr rtlCol="0"/>
          <a:lstStyle/>
          <a:p>
            <a:pPr rtl="0"/>
            <a:r>
              <a:rPr lang="it-IT" dirty="0"/>
              <a:t>01</a:t>
            </a:r>
          </a:p>
        </p:txBody>
      </p:sp>
      <p:sp>
        <p:nvSpPr>
          <p:cNvPr id="18" name="Titolo 17">
            <a:extLst>
              <a:ext uri="{FF2B5EF4-FFF2-40B4-BE49-F238E27FC236}">
                <a16:creationId xmlns:a16="http://schemas.microsoft.com/office/drawing/2014/main" id="{EA6B7DE5-BFCC-4EEF-9609-8AA1C7CAD3B0}"/>
              </a:ext>
            </a:extLst>
          </p:cNvPr>
          <p:cNvSpPr>
            <a:spLocks noGrp="1"/>
          </p:cNvSpPr>
          <p:nvPr>
            <p:ph type="title"/>
          </p:nvPr>
        </p:nvSpPr>
        <p:spPr/>
        <p:txBody>
          <a:bodyPr rtlCol="0"/>
          <a:lstStyle/>
          <a:p>
            <a:pPr rtl="0"/>
            <a:r>
              <a:rPr lang="it-IT" dirty="0" err="1">
                <a:solidFill>
                  <a:schemeClr val="accent5">
                    <a:lumMod val="75000"/>
                  </a:schemeClr>
                </a:solidFill>
              </a:rPr>
              <a:t>Objective</a:t>
            </a:r>
            <a:endParaRPr lang="it-IT" dirty="0">
              <a:solidFill>
                <a:schemeClr val="accent5">
                  <a:lumMod val="75000"/>
                </a:schemeClr>
              </a:solidFill>
            </a:endParaRPr>
          </a:p>
        </p:txBody>
      </p:sp>
      <p:sp>
        <p:nvSpPr>
          <p:cNvPr id="3" name="Segnaposto contenuto 2">
            <a:extLst>
              <a:ext uri="{FF2B5EF4-FFF2-40B4-BE49-F238E27FC236}">
                <a16:creationId xmlns:a16="http://schemas.microsoft.com/office/drawing/2014/main" id="{95B371F2-DBA5-415A-82C8-651F587B857A}"/>
              </a:ext>
            </a:extLst>
          </p:cNvPr>
          <p:cNvSpPr>
            <a:spLocks noGrp="1"/>
          </p:cNvSpPr>
          <p:nvPr>
            <p:ph type="body" sz="quarter" idx="13"/>
          </p:nvPr>
        </p:nvSpPr>
        <p:spPr>
          <a:xfrm>
            <a:off x="1040129" y="2009775"/>
            <a:ext cx="6174709" cy="4391025"/>
          </a:xfrm>
        </p:spPr>
        <p:txBody>
          <a:bodyPr rtlCol="0"/>
          <a:lstStyle/>
          <a:p>
            <a:pPr marL="285750" indent="-285750">
              <a:buFont typeface="Arial" panose="020B0604020202020204" pitchFamily="34" charset="0"/>
              <a:buChar char="•"/>
            </a:pPr>
            <a:r>
              <a:rPr lang="en-GB" dirty="0">
                <a:solidFill>
                  <a:schemeClr val="tx1">
                    <a:lumMod val="85000"/>
                    <a:lumOff val="15000"/>
                  </a:schemeClr>
                </a:solidFill>
              </a:rPr>
              <a:t>ML-Agents implementation within Pac-man videogame code</a:t>
            </a:r>
          </a:p>
          <a:p>
            <a:pPr marL="285750" indent="-285750">
              <a:buFont typeface="Arial" panose="020B0604020202020204" pitchFamily="34" charset="0"/>
              <a:buChar char="•"/>
            </a:pPr>
            <a:r>
              <a:rPr lang="en-GB" dirty="0">
                <a:solidFill>
                  <a:schemeClr val="tx1">
                    <a:lumMod val="85000"/>
                    <a:lumOff val="15000"/>
                  </a:schemeClr>
                </a:solidFill>
              </a:rPr>
              <a:t>Modifying existing code to adapt it to ML-Agents framework</a:t>
            </a:r>
          </a:p>
          <a:p>
            <a:pPr marL="285750" indent="-285750">
              <a:buFont typeface="Arial" panose="020B0604020202020204" pitchFamily="34" charset="0"/>
              <a:buChar char="•"/>
            </a:pPr>
            <a:r>
              <a:rPr lang="en-GB" dirty="0">
                <a:solidFill>
                  <a:schemeClr val="tx1">
                    <a:lumMod val="85000"/>
                    <a:lumOff val="15000"/>
                  </a:schemeClr>
                </a:solidFill>
              </a:rPr>
              <a:t>Creation of a class to manage the agent</a:t>
            </a:r>
          </a:p>
          <a:p>
            <a:pPr marL="285750" indent="-285750">
              <a:buFont typeface="Arial" panose="020B0604020202020204" pitchFamily="34" charset="0"/>
              <a:buChar char="•"/>
            </a:pPr>
            <a:r>
              <a:rPr lang="en-GB" dirty="0">
                <a:solidFill>
                  <a:schemeClr val="tx1">
                    <a:lumMod val="85000"/>
                    <a:lumOff val="15000"/>
                  </a:schemeClr>
                </a:solidFill>
              </a:rPr>
              <a:t>Choice of training hyperparameters</a:t>
            </a:r>
          </a:p>
          <a:p>
            <a:pPr marL="285750" indent="-285750">
              <a:buFont typeface="Arial" panose="020B0604020202020204" pitchFamily="34" charset="0"/>
              <a:buChar char="•"/>
            </a:pPr>
            <a:r>
              <a:rPr lang="en-GB" dirty="0">
                <a:solidFill>
                  <a:schemeClr val="tx1">
                    <a:lumMod val="85000"/>
                    <a:lumOff val="15000"/>
                  </a:schemeClr>
                </a:solidFill>
              </a:rPr>
              <a:t>Make Pac-man agent clever as much as he would be able to complete one level alone</a:t>
            </a:r>
          </a:p>
        </p:txBody>
      </p:sp>
      <p:pic>
        <p:nvPicPr>
          <p:cNvPr id="29" name="Segnaposto immagine 28">
            <a:extLst>
              <a:ext uri="{FF2B5EF4-FFF2-40B4-BE49-F238E27FC236}">
                <a16:creationId xmlns:a16="http://schemas.microsoft.com/office/drawing/2014/main" id="{071DE959-F62C-476A-A8B1-B4C0E3CC7BA6}"/>
              </a:ext>
            </a:extLst>
          </p:cNvPr>
          <p:cNvPicPr>
            <a:picLocks noGrp="1" noChangeAspect="1"/>
          </p:cNvPicPr>
          <p:nvPr>
            <p:ph type="pic" sz="quarter" idx="11"/>
          </p:nvPr>
        </p:nvPicPr>
        <p:blipFill rotWithShape="1">
          <a:blip r:embed="rId3"/>
          <a:srcRect l="26613" r="25796"/>
          <a:stretch/>
        </p:blipFill>
        <p:spPr>
          <a:xfrm>
            <a:off x="7909612" y="2009775"/>
            <a:ext cx="3175970" cy="3632742"/>
          </a:xfrm>
        </p:spPr>
      </p:pic>
      <p:sp>
        <p:nvSpPr>
          <p:cNvPr id="34" name="Segnaposto data 33">
            <a:extLst>
              <a:ext uri="{FF2B5EF4-FFF2-40B4-BE49-F238E27FC236}">
                <a16:creationId xmlns:a16="http://schemas.microsoft.com/office/drawing/2014/main" id="{D30A968E-AB03-4BB5-BF8E-EB31DFD33B17}"/>
              </a:ext>
            </a:extLst>
          </p:cNvPr>
          <p:cNvSpPr>
            <a:spLocks noGrp="1"/>
          </p:cNvSpPr>
          <p:nvPr>
            <p:ph type="dt" sz="half" idx="2"/>
          </p:nvPr>
        </p:nvSpPr>
        <p:spPr/>
        <p:txBody>
          <a:bodyPr rtlCol="0"/>
          <a:lstStyle/>
          <a:p>
            <a:pPr rtl="0"/>
            <a:fld id="{CD8866FF-F085-4D16-BCF9-7103A1007814}" type="datetime1">
              <a:rPr lang="it-IT" smtClean="0"/>
              <a:t>15/10/2022</a:t>
            </a:fld>
            <a:endParaRPr lang="it-IT" dirty="0"/>
          </a:p>
        </p:txBody>
      </p:sp>
      <p:sp>
        <p:nvSpPr>
          <p:cNvPr id="35" name="Segnaposto numero diapositiva 34">
            <a:extLst>
              <a:ext uri="{FF2B5EF4-FFF2-40B4-BE49-F238E27FC236}">
                <a16:creationId xmlns:a16="http://schemas.microsoft.com/office/drawing/2014/main" id="{5789CCB9-138D-4D90-8AFB-AC5C73612512}"/>
              </a:ext>
            </a:extLst>
          </p:cNvPr>
          <p:cNvSpPr>
            <a:spLocks noGrp="1"/>
          </p:cNvSpPr>
          <p:nvPr>
            <p:ph type="sldNum" sz="quarter" idx="4"/>
          </p:nvPr>
        </p:nvSpPr>
        <p:spPr/>
        <p:txBody>
          <a:bodyPr rtlCol="0"/>
          <a:lstStyle/>
          <a:p>
            <a:pPr rtl="0"/>
            <a:fld id="{294A09A9-5501-47C1-A89A-A340965A2BE2}" type="slidenum">
              <a:rPr lang="it-IT" smtClean="0"/>
              <a:pPr/>
              <a:t>3</a:t>
            </a:fld>
            <a:endParaRPr lang="it-IT"/>
          </a:p>
        </p:txBody>
      </p:sp>
      <p:pic>
        <p:nvPicPr>
          <p:cNvPr id="14" name="Segnaposto immagine 12">
            <a:extLst>
              <a:ext uri="{FF2B5EF4-FFF2-40B4-BE49-F238E27FC236}">
                <a16:creationId xmlns:a16="http://schemas.microsoft.com/office/drawing/2014/main" id="{57119546-928E-4118-9E11-2E70CEC6B889}"/>
              </a:ext>
            </a:extLst>
          </p:cNvPr>
          <p:cNvPicPr>
            <a:picLocks noChangeAspect="1"/>
          </p:cNvPicPr>
          <p:nvPr/>
        </p:nvPicPr>
        <p:blipFill rotWithShape="1">
          <a:blip r:embed="rId4"/>
          <a:srcRect l="61491" t="39909" r="21699" b="39908"/>
          <a:stretch/>
        </p:blipFill>
        <p:spPr>
          <a:xfrm>
            <a:off x="12282614" y="518643"/>
            <a:ext cx="835877" cy="1003611"/>
          </a:xfrm>
          <a:prstGeom prst="rect">
            <a:avLst/>
          </a:prstGeom>
        </p:spPr>
      </p:pic>
    </p:spTree>
    <p:extLst>
      <p:ext uri="{BB962C8B-B14F-4D97-AF65-F5344CB8AC3E}">
        <p14:creationId xmlns:p14="http://schemas.microsoft.com/office/powerpoint/2010/main" val="237129367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accel="50000" decel="50000" fill="hold" nodeType="afterEffect">
                                  <p:stCondLst>
                                    <p:cond delay="250"/>
                                  </p:stCondLst>
                                  <p:childTnLst>
                                    <p:animMotion origin="layout" path="M 6.25E-7 -2.22222E-6 L -0.63451 0.0051 " pathEditMode="relative" rAng="0" ptsTypes="AA">
                                      <p:cBhvr>
                                        <p:cTn id="6" dur="4000" fill="hold"/>
                                        <p:tgtEl>
                                          <p:spTgt spid="14"/>
                                        </p:tgtEl>
                                        <p:attrNameLst>
                                          <p:attrName>ppt_x</p:attrName>
                                          <p:attrName>ppt_y</p:attrName>
                                        </p:attrNameLst>
                                      </p:cBhvr>
                                      <p:rCtr x="-32747" y="-30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58" name="Segnaposto testo 57">
            <a:extLst>
              <a:ext uri="{FF2B5EF4-FFF2-40B4-BE49-F238E27FC236}">
                <a16:creationId xmlns:a16="http://schemas.microsoft.com/office/drawing/2014/main" id="{C6655028-4C8E-4A3F-A17E-06A507BFF4F4}"/>
              </a:ext>
            </a:extLst>
          </p:cNvPr>
          <p:cNvSpPr>
            <a:spLocks noGrp="1"/>
          </p:cNvSpPr>
          <p:nvPr>
            <p:ph type="body" sz="quarter" idx="21"/>
          </p:nvPr>
        </p:nvSpPr>
        <p:spPr/>
        <p:txBody>
          <a:bodyPr rtlCol="0"/>
          <a:lstStyle/>
          <a:p>
            <a:pPr rtl="0"/>
            <a:r>
              <a:rPr lang="it-IT" dirty="0"/>
              <a:t>02</a:t>
            </a:r>
          </a:p>
        </p:txBody>
      </p:sp>
      <p:sp>
        <p:nvSpPr>
          <p:cNvPr id="10" name="Titolo 9">
            <a:extLst>
              <a:ext uri="{FF2B5EF4-FFF2-40B4-BE49-F238E27FC236}">
                <a16:creationId xmlns:a16="http://schemas.microsoft.com/office/drawing/2014/main" id="{29E24BCE-48CF-4EA0-8CEE-DABDE8C63D2E}"/>
              </a:ext>
            </a:extLst>
          </p:cNvPr>
          <p:cNvSpPr>
            <a:spLocks noGrp="1"/>
          </p:cNvSpPr>
          <p:nvPr>
            <p:ph type="title"/>
          </p:nvPr>
        </p:nvSpPr>
        <p:spPr/>
        <p:txBody>
          <a:bodyPr rtlCol="0"/>
          <a:lstStyle/>
          <a:p>
            <a:pPr rtl="0"/>
            <a:r>
              <a:rPr lang="it-IT" dirty="0">
                <a:solidFill>
                  <a:schemeClr val="accent4">
                    <a:lumMod val="75000"/>
                  </a:schemeClr>
                </a:solidFill>
              </a:rPr>
              <a:t>Tools</a:t>
            </a:r>
          </a:p>
        </p:txBody>
      </p:sp>
      <p:sp>
        <p:nvSpPr>
          <p:cNvPr id="21" name="Segnaposto testo 20">
            <a:extLst>
              <a:ext uri="{FF2B5EF4-FFF2-40B4-BE49-F238E27FC236}">
                <a16:creationId xmlns:a16="http://schemas.microsoft.com/office/drawing/2014/main" id="{6EBE147A-9B99-4FFD-BC53-05C5BD025E32}"/>
              </a:ext>
            </a:extLst>
          </p:cNvPr>
          <p:cNvSpPr>
            <a:spLocks noGrp="1"/>
          </p:cNvSpPr>
          <p:nvPr>
            <p:ph type="body" sz="quarter" idx="16"/>
          </p:nvPr>
        </p:nvSpPr>
        <p:spPr>
          <a:xfrm>
            <a:off x="1036638" y="2121434"/>
            <a:ext cx="1866900" cy="894635"/>
          </a:xfrm>
        </p:spPr>
        <p:txBody>
          <a:bodyPr rtlCol="0" anchor="ctr"/>
          <a:lstStyle/>
          <a:p>
            <a:pPr algn="ctr"/>
            <a:r>
              <a:rPr lang="it-IT" dirty="0" err="1">
                <a:solidFill>
                  <a:schemeClr val="bg1">
                    <a:lumMod val="85000"/>
                    <a:lumOff val="15000"/>
                  </a:schemeClr>
                </a:solidFill>
              </a:rPr>
              <a:t>Pac</a:t>
            </a:r>
            <a:r>
              <a:rPr lang="it-IT" dirty="0">
                <a:solidFill>
                  <a:schemeClr val="bg1">
                    <a:lumMod val="85000"/>
                    <a:lumOff val="15000"/>
                  </a:schemeClr>
                </a:solidFill>
              </a:rPr>
              <a:t>-man code from GitHub</a:t>
            </a:r>
            <a:endParaRPr lang="it-IT" sz="1400" dirty="0">
              <a:solidFill>
                <a:schemeClr val="bg1">
                  <a:lumMod val="85000"/>
                  <a:lumOff val="15000"/>
                </a:schemeClr>
              </a:solidFill>
            </a:endParaRPr>
          </a:p>
        </p:txBody>
      </p:sp>
      <p:sp>
        <p:nvSpPr>
          <p:cNvPr id="23" name="Segnaposto testo 22">
            <a:extLst>
              <a:ext uri="{FF2B5EF4-FFF2-40B4-BE49-F238E27FC236}">
                <a16:creationId xmlns:a16="http://schemas.microsoft.com/office/drawing/2014/main" id="{B28CF967-AF84-4550-882F-01B6C8B02C75}"/>
              </a:ext>
            </a:extLst>
          </p:cNvPr>
          <p:cNvSpPr>
            <a:spLocks noGrp="1"/>
          </p:cNvSpPr>
          <p:nvPr>
            <p:ph type="body" sz="quarter" idx="17"/>
          </p:nvPr>
        </p:nvSpPr>
        <p:spPr>
          <a:xfrm>
            <a:off x="3090069" y="1980214"/>
            <a:ext cx="1866900" cy="1177077"/>
          </a:xfrm>
        </p:spPr>
        <p:txBody>
          <a:bodyPr rtlCol="0"/>
          <a:lstStyle/>
          <a:p>
            <a:pPr algn="ctr" fontAlgn="base"/>
            <a:r>
              <a:rPr lang="en-GB" dirty="0">
                <a:solidFill>
                  <a:schemeClr val="bg1">
                    <a:lumMod val="85000"/>
                    <a:lumOff val="15000"/>
                  </a:schemeClr>
                </a:solidFill>
              </a:rPr>
              <a:t>Unity Hub V3.3.0 &amp; Unity Editor 2021.3.9f1</a:t>
            </a:r>
          </a:p>
        </p:txBody>
      </p:sp>
      <p:sp>
        <p:nvSpPr>
          <p:cNvPr id="24" name="Segnaposto testo 23">
            <a:extLst>
              <a:ext uri="{FF2B5EF4-FFF2-40B4-BE49-F238E27FC236}">
                <a16:creationId xmlns:a16="http://schemas.microsoft.com/office/drawing/2014/main" id="{0CA6C2C2-4BD8-4FEE-965C-BE8235FB383E}"/>
              </a:ext>
            </a:extLst>
          </p:cNvPr>
          <p:cNvSpPr>
            <a:spLocks noGrp="1"/>
          </p:cNvSpPr>
          <p:nvPr>
            <p:ph type="body" sz="quarter" idx="18"/>
          </p:nvPr>
        </p:nvSpPr>
        <p:spPr>
          <a:xfrm>
            <a:off x="5143500" y="2121434"/>
            <a:ext cx="1866900" cy="894635"/>
          </a:xfrm>
        </p:spPr>
        <p:txBody>
          <a:bodyPr rtlCol="0" anchor="ctr"/>
          <a:lstStyle/>
          <a:p>
            <a:r>
              <a:rPr lang="it-IT" dirty="0" err="1">
                <a:solidFill>
                  <a:schemeClr val="bg1">
                    <a:lumMod val="85000"/>
                    <a:lumOff val="15000"/>
                  </a:schemeClr>
                </a:solidFill>
              </a:rPr>
              <a:t>JetBrains</a:t>
            </a:r>
            <a:r>
              <a:rPr lang="it-IT" dirty="0">
                <a:solidFill>
                  <a:schemeClr val="bg1">
                    <a:lumMod val="85000"/>
                    <a:lumOff val="15000"/>
                  </a:schemeClr>
                </a:solidFill>
              </a:rPr>
              <a:t> Rider 2022.2</a:t>
            </a:r>
          </a:p>
        </p:txBody>
      </p:sp>
      <p:pic>
        <p:nvPicPr>
          <p:cNvPr id="16" name="Segnaposto immagine 15">
            <a:extLst>
              <a:ext uri="{FF2B5EF4-FFF2-40B4-BE49-F238E27FC236}">
                <a16:creationId xmlns:a16="http://schemas.microsoft.com/office/drawing/2014/main" id="{C3B3E269-C9C3-4FFC-B678-9FAC0C023B36}"/>
              </a:ext>
            </a:extLst>
          </p:cNvPr>
          <p:cNvPicPr>
            <a:picLocks noGrp="1" noChangeAspect="1"/>
          </p:cNvPicPr>
          <p:nvPr>
            <p:ph type="pic" sz="quarter" idx="11"/>
          </p:nvPr>
        </p:nvPicPr>
        <p:blipFill rotWithShape="1">
          <a:blip r:embed="rId3"/>
          <a:srcRect l="22859" r="24092"/>
          <a:stretch/>
        </p:blipFill>
        <p:spPr>
          <a:xfrm>
            <a:off x="1051560" y="3552613"/>
            <a:ext cx="1895231" cy="1875600"/>
          </a:xfrm>
        </p:spPr>
      </p:pic>
      <p:pic>
        <p:nvPicPr>
          <p:cNvPr id="19" name="Segnaposto immagine 18">
            <a:extLst>
              <a:ext uri="{FF2B5EF4-FFF2-40B4-BE49-F238E27FC236}">
                <a16:creationId xmlns:a16="http://schemas.microsoft.com/office/drawing/2014/main" id="{7A34BEEA-96BB-4238-8447-EF7692728BCF}"/>
              </a:ext>
            </a:extLst>
          </p:cNvPr>
          <p:cNvPicPr>
            <a:picLocks noGrp="1" noChangeAspect="1"/>
          </p:cNvPicPr>
          <p:nvPr>
            <p:ph type="pic" sz="quarter" idx="12"/>
          </p:nvPr>
        </p:nvPicPr>
        <p:blipFill>
          <a:blip r:embed="rId4"/>
          <a:srcRect/>
          <a:stretch/>
        </p:blipFill>
        <p:spPr>
          <a:xfrm>
            <a:off x="3078126" y="3552613"/>
            <a:ext cx="1874874" cy="1874874"/>
          </a:xfrm>
        </p:spPr>
      </p:pic>
      <p:pic>
        <p:nvPicPr>
          <p:cNvPr id="22" name="Segnaposto immagine 21">
            <a:extLst>
              <a:ext uri="{FF2B5EF4-FFF2-40B4-BE49-F238E27FC236}">
                <a16:creationId xmlns:a16="http://schemas.microsoft.com/office/drawing/2014/main" id="{35D97CCB-3953-49C4-A165-AACA0FB04598}"/>
              </a:ext>
            </a:extLst>
          </p:cNvPr>
          <p:cNvPicPr>
            <a:picLocks noGrp="1" noChangeAspect="1"/>
          </p:cNvPicPr>
          <p:nvPr>
            <p:ph type="pic" sz="quarter" idx="13"/>
          </p:nvPr>
        </p:nvPicPr>
        <p:blipFill rotWithShape="1">
          <a:blip r:embed="rId5">
            <a:grayscl/>
          </a:blip>
          <a:srcRect l="32759" t="16276" r="31304" b="20972"/>
          <a:stretch/>
        </p:blipFill>
        <p:spPr>
          <a:xfrm>
            <a:off x="5084335" y="3552612"/>
            <a:ext cx="1875600" cy="1874874"/>
          </a:xfrm>
          <a:prstGeom prst="rect">
            <a:avLst/>
          </a:prstGeom>
        </p:spPr>
      </p:pic>
      <p:sp>
        <p:nvSpPr>
          <p:cNvPr id="37" name="Segnaposto numero diapositiva 36">
            <a:extLst>
              <a:ext uri="{FF2B5EF4-FFF2-40B4-BE49-F238E27FC236}">
                <a16:creationId xmlns:a16="http://schemas.microsoft.com/office/drawing/2014/main" id="{BF214639-68C6-49E7-90D4-F4DAFEFBFE02}"/>
              </a:ext>
            </a:extLst>
          </p:cNvPr>
          <p:cNvSpPr>
            <a:spLocks noGrp="1"/>
          </p:cNvSpPr>
          <p:nvPr>
            <p:ph type="sldNum" sz="quarter" idx="4"/>
          </p:nvPr>
        </p:nvSpPr>
        <p:spPr/>
        <p:txBody>
          <a:bodyPr rtlCol="0"/>
          <a:lstStyle/>
          <a:p>
            <a:pPr rtl="0"/>
            <a:fld id="{294A09A9-5501-47C1-A89A-A340965A2BE2}" type="slidenum">
              <a:rPr lang="it-IT" smtClean="0"/>
              <a:pPr rtl="0"/>
              <a:t>4</a:t>
            </a:fld>
            <a:endParaRPr lang="it-IT"/>
          </a:p>
        </p:txBody>
      </p:sp>
      <p:pic>
        <p:nvPicPr>
          <p:cNvPr id="11" name="Segnaposto immagine 12">
            <a:extLst>
              <a:ext uri="{FF2B5EF4-FFF2-40B4-BE49-F238E27FC236}">
                <a16:creationId xmlns:a16="http://schemas.microsoft.com/office/drawing/2014/main" id="{398100EB-2C38-461C-A5AC-EAC1BF52E62F}"/>
              </a:ext>
            </a:extLst>
          </p:cNvPr>
          <p:cNvPicPr>
            <a:picLocks noChangeAspect="1"/>
          </p:cNvPicPr>
          <p:nvPr/>
        </p:nvPicPr>
        <p:blipFill rotWithShape="1">
          <a:blip r:embed="rId6"/>
          <a:srcRect l="44281" t="39212" r="38366" b="37759"/>
          <a:stretch/>
        </p:blipFill>
        <p:spPr>
          <a:xfrm>
            <a:off x="12303348" y="612173"/>
            <a:ext cx="862885" cy="1145097"/>
          </a:xfrm>
          <a:prstGeom prst="rect">
            <a:avLst/>
          </a:prstGeom>
        </p:spPr>
      </p:pic>
      <p:pic>
        <p:nvPicPr>
          <p:cNvPr id="3" name="Immagine 2">
            <a:extLst>
              <a:ext uri="{FF2B5EF4-FFF2-40B4-BE49-F238E27FC236}">
                <a16:creationId xmlns:a16="http://schemas.microsoft.com/office/drawing/2014/main" id="{CEE32C40-5D6B-4BD9-A3C2-AE4DF35A89B4}"/>
              </a:ext>
            </a:extLst>
          </p:cNvPr>
          <p:cNvPicPr>
            <a:picLocks noChangeAspect="1"/>
          </p:cNvPicPr>
          <p:nvPr/>
        </p:nvPicPr>
        <p:blipFill rotWithShape="1">
          <a:blip r:embed="rId7">
            <a:grayscl/>
          </a:blip>
          <a:srcRect l="28178" r="25833"/>
          <a:stretch/>
        </p:blipFill>
        <p:spPr>
          <a:xfrm>
            <a:off x="7090545" y="3567207"/>
            <a:ext cx="1874874" cy="1875600"/>
          </a:xfrm>
          <a:prstGeom prst="rect">
            <a:avLst/>
          </a:prstGeom>
        </p:spPr>
      </p:pic>
      <p:sp>
        <p:nvSpPr>
          <p:cNvPr id="14" name="Segnaposto testo 23">
            <a:extLst>
              <a:ext uri="{FF2B5EF4-FFF2-40B4-BE49-F238E27FC236}">
                <a16:creationId xmlns:a16="http://schemas.microsoft.com/office/drawing/2014/main" id="{829B9E53-41B9-4E02-8FD7-3E8128072DB4}"/>
              </a:ext>
            </a:extLst>
          </p:cNvPr>
          <p:cNvSpPr txBox="1">
            <a:spLocks/>
          </p:cNvSpPr>
          <p:nvPr/>
        </p:nvSpPr>
        <p:spPr>
          <a:xfrm>
            <a:off x="7010400" y="2121433"/>
            <a:ext cx="1941757" cy="894635"/>
          </a:xfrm>
          <a:prstGeom prst="rect">
            <a:avLst/>
          </a:prstGeom>
        </p:spPr>
        <p:txBody>
          <a:bodyPr vert="horz" lIns="91440" tIns="45720" rIns="91440" bIns="45720" rtlCol="0" anchor="ctr">
            <a:noAutofit/>
          </a:bodyPr>
          <a:lstStyle>
            <a:lvl1pPr marL="0" indent="0" algn="l" defTabSz="914400" rtl="0" eaLnBrk="1" latinLnBrk="0" hangingPunct="1">
              <a:lnSpc>
                <a:spcPct val="100000"/>
              </a:lnSpc>
              <a:spcBef>
                <a:spcPts val="0"/>
              </a:spcBef>
              <a:buFont typeface="Arial" panose="020B0604020202020204" pitchFamily="34" charset="0"/>
              <a:buNone/>
              <a:defRPr sz="1800" kern="1200">
                <a:solidFill>
                  <a:schemeClr val="accent2">
                    <a:lumMod val="50000"/>
                  </a:schemeClr>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it-IT" dirty="0">
                <a:solidFill>
                  <a:schemeClr val="bg1">
                    <a:lumMod val="85000"/>
                    <a:lumOff val="15000"/>
                  </a:schemeClr>
                </a:solidFill>
              </a:rPr>
              <a:t>ML-Agents framework</a:t>
            </a:r>
          </a:p>
        </p:txBody>
      </p:sp>
      <p:sp>
        <p:nvSpPr>
          <p:cNvPr id="15" name="Segnaposto testo 23">
            <a:extLst>
              <a:ext uri="{FF2B5EF4-FFF2-40B4-BE49-F238E27FC236}">
                <a16:creationId xmlns:a16="http://schemas.microsoft.com/office/drawing/2014/main" id="{C177C23E-2F09-48D6-ACC0-E7755EE0429B}"/>
              </a:ext>
            </a:extLst>
          </p:cNvPr>
          <p:cNvSpPr txBox="1">
            <a:spLocks/>
          </p:cNvSpPr>
          <p:nvPr/>
        </p:nvSpPr>
        <p:spPr>
          <a:xfrm>
            <a:off x="9077093" y="2122955"/>
            <a:ext cx="1986548" cy="894635"/>
          </a:xfrm>
          <a:prstGeom prst="rect">
            <a:avLst/>
          </a:prstGeom>
        </p:spPr>
        <p:txBody>
          <a:bodyPr vert="horz" lIns="91440" tIns="45720" rIns="91440" bIns="45720" rtlCol="0" anchor="ctr">
            <a:noAutofit/>
          </a:bodyPr>
          <a:lstStyle>
            <a:lvl1pPr marL="0" indent="0" algn="l" defTabSz="914400" rtl="0" eaLnBrk="1" latinLnBrk="0" hangingPunct="1">
              <a:lnSpc>
                <a:spcPct val="100000"/>
              </a:lnSpc>
              <a:spcBef>
                <a:spcPts val="0"/>
              </a:spcBef>
              <a:buFont typeface="Arial" panose="020B0604020202020204" pitchFamily="34" charset="0"/>
              <a:buNone/>
              <a:defRPr sz="1800" kern="1200">
                <a:solidFill>
                  <a:schemeClr val="accent2">
                    <a:lumMod val="50000"/>
                  </a:schemeClr>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it-IT" dirty="0" err="1">
                <a:solidFill>
                  <a:schemeClr val="bg1">
                    <a:lumMod val="85000"/>
                    <a:lumOff val="15000"/>
                  </a:schemeClr>
                </a:solidFill>
              </a:rPr>
              <a:t>Documentation</a:t>
            </a:r>
            <a:endParaRPr lang="it-IT" dirty="0">
              <a:solidFill>
                <a:schemeClr val="bg1">
                  <a:lumMod val="85000"/>
                  <a:lumOff val="15000"/>
                </a:schemeClr>
              </a:solidFill>
            </a:endParaRPr>
          </a:p>
        </p:txBody>
      </p:sp>
      <p:pic>
        <p:nvPicPr>
          <p:cNvPr id="5" name="Immagine 4">
            <a:extLst>
              <a:ext uri="{FF2B5EF4-FFF2-40B4-BE49-F238E27FC236}">
                <a16:creationId xmlns:a16="http://schemas.microsoft.com/office/drawing/2014/main" id="{0C2CEA74-A742-4B50-B545-F827A3B9C4F6}"/>
              </a:ext>
            </a:extLst>
          </p:cNvPr>
          <p:cNvPicPr>
            <a:picLocks noChangeAspect="1"/>
          </p:cNvPicPr>
          <p:nvPr/>
        </p:nvPicPr>
        <p:blipFill rotWithShape="1">
          <a:blip r:embed="rId8">
            <a:grayscl/>
          </a:blip>
          <a:srcRect l="4895" r="11873"/>
          <a:stretch/>
        </p:blipFill>
        <p:spPr>
          <a:xfrm>
            <a:off x="9187804" y="3567207"/>
            <a:ext cx="1874874" cy="1875916"/>
          </a:xfrm>
          <a:prstGeom prst="rect">
            <a:avLst/>
          </a:prstGeom>
        </p:spPr>
      </p:pic>
    </p:spTree>
    <p:extLst>
      <p:ext uri="{BB962C8B-B14F-4D97-AF65-F5344CB8AC3E}">
        <p14:creationId xmlns:p14="http://schemas.microsoft.com/office/powerpoint/2010/main" val="408354659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accel="50000" decel="50000" fill="hold" nodeType="afterEffect">
                                  <p:stCondLst>
                                    <p:cond delay="250"/>
                                  </p:stCondLst>
                                  <p:childTnLst>
                                    <p:animMotion origin="layout" path="M 4.58333E-6 4.81481E-6 L -0.73659 -0.00371 " pathEditMode="relative" rAng="0" ptsTypes="AA">
                                      <p:cBhvr>
                                        <p:cTn id="6" dur="4000" fill="hold"/>
                                        <p:tgtEl>
                                          <p:spTgt spid="11"/>
                                        </p:tgtEl>
                                        <p:attrNameLst>
                                          <p:attrName>ppt_x</p:attrName>
                                          <p:attrName>ppt_y</p:attrName>
                                        </p:attrNameLst>
                                      </p:cBhvr>
                                      <p:rCtr x="-38216" y="-18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5" name="Segnaposto testo 24">
            <a:extLst>
              <a:ext uri="{FF2B5EF4-FFF2-40B4-BE49-F238E27FC236}">
                <a16:creationId xmlns:a16="http://schemas.microsoft.com/office/drawing/2014/main" id="{BE394849-EE6D-4358-A824-BBF6E518EAEA}"/>
              </a:ext>
            </a:extLst>
          </p:cNvPr>
          <p:cNvSpPr>
            <a:spLocks noGrp="1"/>
          </p:cNvSpPr>
          <p:nvPr>
            <p:ph type="body" sz="quarter" idx="15"/>
          </p:nvPr>
        </p:nvSpPr>
        <p:spPr/>
        <p:txBody>
          <a:bodyPr rtlCol="0"/>
          <a:lstStyle/>
          <a:p>
            <a:pPr rtl="0"/>
            <a:r>
              <a:rPr lang="it-IT" dirty="0"/>
              <a:t>03</a:t>
            </a:r>
          </a:p>
        </p:txBody>
      </p:sp>
      <p:sp>
        <p:nvSpPr>
          <p:cNvPr id="18" name="Titolo 17">
            <a:extLst>
              <a:ext uri="{FF2B5EF4-FFF2-40B4-BE49-F238E27FC236}">
                <a16:creationId xmlns:a16="http://schemas.microsoft.com/office/drawing/2014/main" id="{EA6B7DE5-BFCC-4EEF-9609-8AA1C7CAD3B0}"/>
              </a:ext>
            </a:extLst>
          </p:cNvPr>
          <p:cNvSpPr>
            <a:spLocks noGrp="1"/>
          </p:cNvSpPr>
          <p:nvPr>
            <p:ph type="title"/>
          </p:nvPr>
        </p:nvSpPr>
        <p:spPr/>
        <p:txBody>
          <a:bodyPr rtlCol="0"/>
          <a:lstStyle/>
          <a:p>
            <a:r>
              <a:rPr lang="en-GB" dirty="0">
                <a:solidFill>
                  <a:schemeClr val="accent6">
                    <a:lumMod val="75000"/>
                  </a:schemeClr>
                </a:solidFill>
              </a:rPr>
              <a:t>Process &amp;</a:t>
            </a:r>
            <a:br>
              <a:rPr lang="en-GB" dirty="0">
                <a:solidFill>
                  <a:schemeClr val="accent6">
                    <a:lumMod val="75000"/>
                  </a:schemeClr>
                </a:solidFill>
              </a:rPr>
            </a:br>
            <a:r>
              <a:rPr lang="en-GB" dirty="0">
                <a:solidFill>
                  <a:schemeClr val="accent6">
                    <a:lumMod val="75000"/>
                  </a:schemeClr>
                </a:solidFill>
              </a:rPr>
              <a:t>Challenges</a:t>
            </a:r>
            <a:r>
              <a:rPr lang="en-GB" dirty="0">
                <a:solidFill>
                  <a:srgbClr val="D00E0E"/>
                </a:solidFill>
              </a:rPr>
              <a:t> </a:t>
            </a:r>
            <a:endParaRPr lang="it-IT" dirty="0">
              <a:solidFill>
                <a:srgbClr val="D00E0E"/>
              </a:solidFill>
            </a:endParaRPr>
          </a:p>
        </p:txBody>
      </p:sp>
      <p:sp>
        <p:nvSpPr>
          <p:cNvPr id="3" name="Segnaposto contenuto 2">
            <a:extLst>
              <a:ext uri="{FF2B5EF4-FFF2-40B4-BE49-F238E27FC236}">
                <a16:creationId xmlns:a16="http://schemas.microsoft.com/office/drawing/2014/main" id="{95B371F2-DBA5-415A-82C8-651F587B857A}"/>
              </a:ext>
            </a:extLst>
          </p:cNvPr>
          <p:cNvSpPr>
            <a:spLocks noGrp="1"/>
          </p:cNvSpPr>
          <p:nvPr>
            <p:ph type="body" sz="quarter" idx="13"/>
          </p:nvPr>
        </p:nvSpPr>
        <p:spPr>
          <a:xfrm>
            <a:off x="1040129" y="2009775"/>
            <a:ext cx="6174709" cy="4391025"/>
          </a:xfrm>
        </p:spPr>
        <p:txBody>
          <a:bodyPr rtlCol="0"/>
          <a:lstStyle/>
          <a:p>
            <a:pPr marL="285750" indent="-285750">
              <a:buFont typeface="Arial" panose="020B0604020202020204" pitchFamily="34" charset="0"/>
              <a:buChar char="•"/>
            </a:pPr>
            <a:r>
              <a:rPr lang="en-GB" dirty="0">
                <a:solidFill>
                  <a:schemeClr val="tx1">
                    <a:lumMod val="85000"/>
                    <a:lumOff val="15000"/>
                  </a:schemeClr>
                </a:solidFill>
              </a:rPr>
              <a:t>Iterative Process</a:t>
            </a:r>
          </a:p>
          <a:p>
            <a:endParaRPr lang="en-GB" dirty="0">
              <a:solidFill>
                <a:schemeClr val="tx1">
                  <a:lumMod val="85000"/>
                  <a:lumOff val="15000"/>
                </a:schemeClr>
              </a:solidFill>
            </a:endParaRPr>
          </a:p>
          <a:p>
            <a:pPr marL="285750" indent="-285750">
              <a:buFont typeface="Arial" panose="020B0604020202020204" pitchFamily="34" charset="0"/>
              <a:buChar char="•"/>
            </a:pPr>
            <a:r>
              <a:rPr lang="en-GB" dirty="0">
                <a:solidFill>
                  <a:schemeClr val="tx1">
                    <a:lumMod val="85000"/>
                    <a:lumOff val="15000"/>
                  </a:schemeClr>
                </a:solidFill>
              </a:rPr>
              <a:t>High variability of the game with 4 ghosts «moving random»</a:t>
            </a:r>
          </a:p>
          <a:p>
            <a:pPr marL="285750" indent="-285750">
              <a:buFont typeface="Arial" panose="020B0604020202020204" pitchFamily="34" charset="0"/>
              <a:buChar char="•"/>
            </a:pPr>
            <a:r>
              <a:rPr lang="en-GB" dirty="0">
                <a:solidFill>
                  <a:schemeClr val="tx1">
                    <a:lumMod val="85000"/>
                    <a:lumOff val="15000"/>
                  </a:schemeClr>
                </a:solidFill>
              </a:rPr>
              <a:t>Minimum changes lead to great differences in results</a:t>
            </a:r>
          </a:p>
        </p:txBody>
      </p:sp>
      <p:sp>
        <p:nvSpPr>
          <p:cNvPr id="34" name="Segnaposto data 33">
            <a:extLst>
              <a:ext uri="{FF2B5EF4-FFF2-40B4-BE49-F238E27FC236}">
                <a16:creationId xmlns:a16="http://schemas.microsoft.com/office/drawing/2014/main" id="{D30A968E-AB03-4BB5-BF8E-EB31DFD33B17}"/>
              </a:ext>
            </a:extLst>
          </p:cNvPr>
          <p:cNvSpPr>
            <a:spLocks noGrp="1"/>
          </p:cNvSpPr>
          <p:nvPr>
            <p:ph type="dt" sz="half" idx="2"/>
          </p:nvPr>
        </p:nvSpPr>
        <p:spPr/>
        <p:txBody>
          <a:bodyPr rtlCol="0"/>
          <a:lstStyle/>
          <a:p>
            <a:pPr rtl="0"/>
            <a:fld id="{CD8866FF-F085-4D16-BCF9-7103A1007814}" type="datetime1">
              <a:rPr lang="it-IT" smtClean="0"/>
              <a:t>15/10/2022</a:t>
            </a:fld>
            <a:endParaRPr lang="it-IT" dirty="0"/>
          </a:p>
        </p:txBody>
      </p:sp>
      <p:sp>
        <p:nvSpPr>
          <p:cNvPr id="35" name="Segnaposto numero diapositiva 34">
            <a:extLst>
              <a:ext uri="{FF2B5EF4-FFF2-40B4-BE49-F238E27FC236}">
                <a16:creationId xmlns:a16="http://schemas.microsoft.com/office/drawing/2014/main" id="{5789CCB9-138D-4D90-8AFB-AC5C73612512}"/>
              </a:ext>
            </a:extLst>
          </p:cNvPr>
          <p:cNvSpPr>
            <a:spLocks noGrp="1"/>
          </p:cNvSpPr>
          <p:nvPr>
            <p:ph type="sldNum" sz="quarter" idx="4"/>
          </p:nvPr>
        </p:nvSpPr>
        <p:spPr/>
        <p:txBody>
          <a:bodyPr rtlCol="0"/>
          <a:lstStyle/>
          <a:p>
            <a:pPr rtl="0"/>
            <a:fld id="{294A09A9-5501-47C1-A89A-A340965A2BE2}" type="slidenum">
              <a:rPr lang="it-IT" smtClean="0"/>
              <a:pPr rtl="0"/>
              <a:t>5</a:t>
            </a:fld>
            <a:endParaRPr lang="it-IT"/>
          </a:p>
        </p:txBody>
      </p:sp>
      <p:pic>
        <p:nvPicPr>
          <p:cNvPr id="14" name="Segnaposto immagine 12">
            <a:extLst>
              <a:ext uri="{FF2B5EF4-FFF2-40B4-BE49-F238E27FC236}">
                <a16:creationId xmlns:a16="http://schemas.microsoft.com/office/drawing/2014/main" id="{57119546-928E-4118-9E11-2E70CEC6B889}"/>
              </a:ext>
            </a:extLst>
          </p:cNvPr>
          <p:cNvPicPr>
            <a:picLocks noChangeAspect="1"/>
          </p:cNvPicPr>
          <p:nvPr/>
        </p:nvPicPr>
        <p:blipFill rotWithShape="1">
          <a:blip r:embed="rId3"/>
          <a:srcRect l="61491" t="39909" r="21699" b="39908"/>
          <a:stretch/>
        </p:blipFill>
        <p:spPr>
          <a:xfrm>
            <a:off x="12282614" y="518643"/>
            <a:ext cx="835877" cy="1003611"/>
          </a:xfrm>
          <a:prstGeom prst="rect">
            <a:avLst/>
          </a:prstGeom>
        </p:spPr>
      </p:pic>
      <p:sp>
        <p:nvSpPr>
          <p:cNvPr id="11" name="Titolo 17">
            <a:extLst>
              <a:ext uri="{FF2B5EF4-FFF2-40B4-BE49-F238E27FC236}">
                <a16:creationId xmlns:a16="http://schemas.microsoft.com/office/drawing/2014/main" id="{6F046196-881D-4C3A-9F96-7D4F1EC4AF3A}"/>
              </a:ext>
            </a:extLst>
          </p:cNvPr>
          <p:cNvSpPr txBox="1">
            <a:spLocks/>
          </p:cNvSpPr>
          <p:nvPr/>
        </p:nvSpPr>
        <p:spPr>
          <a:xfrm>
            <a:off x="1040129" y="457200"/>
            <a:ext cx="3935647" cy="134061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lang="en-US" sz="4400" kern="1200">
                <a:solidFill>
                  <a:schemeClr val="accent2">
                    <a:lumMod val="50000"/>
                  </a:schemeClr>
                </a:solidFill>
                <a:latin typeface="+mn-lt"/>
                <a:ea typeface="+mn-ea"/>
                <a:cs typeface="+mn-cs"/>
              </a:defRPr>
            </a:lvl1pPr>
          </a:lstStyle>
          <a:p>
            <a:r>
              <a:rPr lang="en-GB">
                <a:solidFill>
                  <a:schemeClr val="accent6">
                    <a:lumMod val="75000"/>
                  </a:schemeClr>
                </a:solidFill>
              </a:rPr>
              <a:t>Process &amp;</a:t>
            </a:r>
            <a:br>
              <a:rPr lang="en-GB">
                <a:solidFill>
                  <a:schemeClr val="accent6">
                    <a:lumMod val="75000"/>
                  </a:schemeClr>
                </a:solidFill>
              </a:rPr>
            </a:br>
            <a:r>
              <a:rPr lang="en-GB">
                <a:solidFill>
                  <a:schemeClr val="accent6">
                    <a:lumMod val="75000"/>
                  </a:schemeClr>
                </a:solidFill>
              </a:rPr>
              <a:t>Challenges</a:t>
            </a:r>
            <a:r>
              <a:rPr lang="en-GB">
                <a:solidFill>
                  <a:srgbClr val="D00E0E"/>
                </a:solidFill>
              </a:rPr>
              <a:t> </a:t>
            </a:r>
            <a:endParaRPr lang="it-IT" dirty="0">
              <a:solidFill>
                <a:srgbClr val="D00E0E"/>
              </a:solidFill>
            </a:endParaRPr>
          </a:p>
        </p:txBody>
      </p:sp>
    </p:spTree>
    <p:extLst>
      <p:ext uri="{BB962C8B-B14F-4D97-AF65-F5344CB8AC3E}">
        <p14:creationId xmlns:p14="http://schemas.microsoft.com/office/powerpoint/2010/main" val="874382791"/>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6" name="Segnaposto testo 5">
            <a:extLst>
              <a:ext uri="{FF2B5EF4-FFF2-40B4-BE49-F238E27FC236}">
                <a16:creationId xmlns:a16="http://schemas.microsoft.com/office/drawing/2014/main" id="{70039366-CC4B-45CC-9139-66129D35DB25}"/>
              </a:ext>
            </a:extLst>
          </p:cNvPr>
          <p:cNvSpPr>
            <a:spLocks noGrp="1"/>
          </p:cNvSpPr>
          <p:nvPr>
            <p:ph type="body" sz="quarter" idx="13"/>
          </p:nvPr>
        </p:nvSpPr>
        <p:spPr/>
        <p:txBody>
          <a:bodyPr rtlCol="0"/>
          <a:lstStyle/>
          <a:p>
            <a:pPr rtl="0"/>
            <a:r>
              <a:rPr lang="it-IT" dirty="0"/>
              <a:t>04</a:t>
            </a:r>
          </a:p>
        </p:txBody>
      </p:sp>
      <p:sp>
        <p:nvSpPr>
          <p:cNvPr id="3" name="Titolo 2">
            <a:extLst>
              <a:ext uri="{FF2B5EF4-FFF2-40B4-BE49-F238E27FC236}">
                <a16:creationId xmlns:a16="http://schemas.microsoft.com/office/drawing/2014/main" id="{594C1777-B62D-468E-BE34-64A07CED098F}"/>
              </a:ext>
            </a:extLst>
          </p:cNvPr>
          <p:cNvSpPr>
            <a:spLocks noGrp="1"/>
          </p:cNvSpPr>
          <p:nvPr>
            <p:ph type="title"/>
          </p:nvPr>
        </p:nvSpPr>
        <p:spPr/>
        <p:txBody>
          <a:bodyPr rtlCol="0">
            <a:normAutofit fontScale="90000"/>
          </a:bodyPr>
          <a:lstStyle/>
          <a:p>
            <a:r>
              <a:rPr lang="it-IT" dirty="0" err="1">
                <a:solidFill>
                  <a:srgbClr val="D00E0E"/>
                </a:solidFill>
              </a:rPr>
              <a:t>Main</a:t>
            </a:r>
            <a:r>
              <a:rPr lang="it-IT" dirty="0">
                <a:solidFill>
                  <a:srgbClr val="D00E0E"/>
                </a:solidFill>
              </a:rPr>
              <a:t> Classes</a:t>
            </a:r>
          </a:p>
        </p:txBody>
      </p:sp>
      <p:pic>
        <p:nvPicPr>
          <p:cNvPr id="4" name="Segnaposto immagine 12">
            <a:extLst>
              <a:ext uri="{FF2B5EF4-FFF2-40B4-BE49-F238E27FC236}">
                <a16:creationId xmlns:a16="http://schemas.microsoft.com/office/drawing/2014/main" id="{26E00C11-9DCF-4979-B47D-475CBC75A355}"/>
              </a:ext>
            </a:extLst>
          </p:cNvPr>
          <p:cNvPicPr>
            <a:picLocks noChangeAspect="1"/>
          </p:cNvPicPr>
          <p:nvPr/>
        </p:nvPicPr>
        <p:blipFill rotWithShape="1">
          <a:blip r:embed="rId3"/>
          <a:srcRect l="25255" t="38619" r="55874" b="38147"/>
          <a:stretch/>
        </p:blipFill>
        <p:spPr>
          <a:xfrm>
            <a:off x="8661499" y="-1232980"/>
            <a:ext cx="938386" cy="1155319"/>
          </a:xfrm>
          <a:prstGeom prst="rect">
            <a:avLst/>
          </a:prstGeom>
        </p:spPr>
      </p:pic>
      <p:sp>
        <p:nvSpPr>
          <p:cNvPr id="5" name="Segnaposto contenuto 2">
            <a:extLst>
              <a:ext uri="{FF2B5EF4-FFF2-40B4-BE49-F238E27FC236}">
                <a16:creationId xmlns:a16="http://schemas.microsoft.com/office/drawing/2014/main" id="{FBA5FFAD-B035-4EFE-8312-F4B79349314E}"/>
              </a:ext>
            </a:extLst>
          </p:cNvPr>
          <p:cNvSpPr txBox="1">
            <a:spLocks/>
          </p:cNvSpPr>
          <p:nvPr/>
        </p:nvSpPr>
        <p:spPr>
          <a:xfrm>
            <a:off x="8099945" y="-2111849"/>
            <a:ext cx="1923019" cy="2111849"/>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8800" kern="1200">
                <a:solidFill>
                  <a:schemeClr val="bg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500" dirty="0">
                <a:solidFill>
                  <a:srgbClr val="D00E0E"/>
                </a:solidFill>
              </a:rPr>
              <a:t>For Observations </a:t>
            </a:r>
          </a:p>
          <a:p>
            <a:pPr marL="285750" indent="-285750">
              <a:buFont typeface="Arial" panose="020B0604020202020204" pitchFamily="34" charset="0"/>
              <a:buChar char="•"/>
            </a:pPr>
            <a:r>
              <a:rPr lang="en-GB" sz="1500" dirty="0" err="1">
                <a:solidFill>
                  <a:schemeClr val="tx1">
                    <a:lumMod val="85000"/>
                    <a:lumOff val="15000"/>
                  </a:schemeClr>
                </a:solidFill>
              </a:rPr>
              <a:t>PacmanAgent</a:t>
            </a:r>
            <a:endParaRPr lang="en-GB" sz="1500" dirty="0">
              <a:solidFill>
                <a:schemeClr val="tx1">
                  <a:lumMod val="85000"/>
                  <a:lumOff val="15000"/>
                </a:schemeClr>
              </a:solidFill>
            </a:endParaRPr>
          </a:p>
          <a:p>
            <a:endParaRPr lang="en-GB" sz="1500" dirty="0">
              <a:solidFill>
                <a:srgbClr val="D00E0E"/>
              </a:solidFill>
            </a:endParaRPr>
          </a:p>
          <a:p>
            <a:r>
              <a:rPr lang="en-GB" sz="1500" dirty="0">
                <a:solidFill>
                  <a:srgbClr val="D00E0E"/>
                </a:solidFill>
              </a:rPr>
              <a:t>For Rewards:</a:t>
            </a:r>
          </a:p>
          <a:p>
            <a:pPr marL="285750" indent="-285750" fontAlgn="base">
              <a:buFont typeface="Arial" panose="020B0604020202020204" pitchFamily="34" charset="0"/>
              <a:buChar char="•"/>
            </a:pPr>
            <a:r>
              <a:rPr lang="en-GB" sz="1500" dirty="0" err="1">
                <a:solidFill>
                  <a:schemeClr val="tx1">
                    <a:lumMod val="85000"/>
                    <a:lumOff val="15000"/>
                  </a:schemeClr>
                </a:solidFill>
              </a:rPr>
              <a:t>GameManager</a:t>
            </a:r>
            <a:endParaRPr lang="en-GB" sz="1500" dirty="0">
              <a:solidFill>
                <a:schemeClr val="tx1">
                  <a:lumMod val="85000"/>
                  <a:lumOff val="15000"/>
                </a:schemeClr>
              </a:solidFill>
            </a:endParaRPr>
          </a:p>
          <a:p>
            <a:pPr marL="285750" indent="-285750" fontAlgn="base">
              <a:buFont typeface="Arial" panose="020B0604020202020204" pitchFamily="34" charset="0"/>
              <a:buChar char="•"/>
            </a:pPr>
            <a:r>
              <a:rPr lang="en-GB" sz="1500" dirty="0" err="1">
                <a:solidFill>
                  <a:schemeClr val="tx1">
                    <a:lumMod val="85000"/>
                    <a:lumOff val="15000"/>
                  </a:schemeClr>
                </a:solidFill>
              </a:rPr>
              <a:t>PacmanAgent</a:t>
            </a:r>
            <a:endParaRPr lang="en-GB" sz="1500" dirty="0">
              <a:solidFill>
                <a:schemeClr val="tx1">
                  <a:lumMod val="85000"/>
                  <a:lumOff val="15000"/>
                </a:schemeClr>
              </a:solidFill>
            </a:endParaRPr>
          </a:p>
        </p:txBody>
      </p:sp>
    </p:spTree>
    <p:extLst>
      <p:ext uri="{BB962C8B-B14F-4D97-AF65-F5344CB8AC3E}">
        <p14:creationId xmlns:p14="http://schemas.microsoft.com/office/powerpoint/2010/main" val="67513716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afterEffect">
                                  <p:stCondLst>
                                    <p:cond delay="0"/>
                                  </p:stCondLst>
                                  <p:childTnLst>
                                    <p:animMotion origin="layout" path="M 0.03125 0.00347 L 0.03021 1.17477 " pathEditMode="relative" rAng="0" ptsTypes="AA">
                                      <p:cBhvr>
                                        <p:cTn id="6" dur="2000" fill="hold"/>
                                        <p:tgtEl>
                                          <p:spTgt spid="4"/>
                                        </p:tgtEl>
                                        <p:attrNameLst>
                                          <p:attrName>ppt_x</p:attrName>
                                          <p:attrName>ppt_y</p:attrName>
                                        </p:attrNameLst>
                                      </p:cBhvr>
                                      <p:rCtr x="-52" y="58565"/>
                                    </p:animMotion>
                                  </p:childTnLst>
                                </p:cTn>
                              </p:par>
                              <p:par>
                                <p:cTn id="7" presetID="42" presetClass="path" presetSubtype="0" accel="50000" decel="50000" fill="hold" grpId="0" nodeType="withEffect">
                                  <p:stCondLst>
                                    <p:cond delay="1250"/>
                                  </p:stCondLst>
                                  <p:childTnLst>
                                    <p:animMotion origin="layout" path="M 8.33333E-7 -4.81481E-6 L -0.00169 0.59885 " pathEditMode="relative" rAng="0" ptsTypes="AA">
                                      <p:cBhvr>
                                        <p:cTn id="8" dur="2000" fill="hold"/>
                                        <p:tgtEl>
                                          <p:spTgt spid="5"/>
                                        </p:tgtEl>
                                        <p:attrNameLst>
                                          <p:attrName>ppt_x</p:attrName>
                                          <p:attrName>ppt_y</p:attrName>
                                        </p:attrNameLst>
                                      </p:cBhvr>
                                      <p:rCtr x="-91" y="299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4" name="Titolo 17">
            <a:extLst>
              <a:ext uri="{FF2B5EF4-FFF2-40B4-BE49-F238E27FC236}">
                <a16:creationId xmlns:a16="http://schemas.microsoft.com/office/drawing/2014/main" id="{DA597F64-AF97-4722-8A09-B1F279063205}"/>
              </a:ext>
            </a:extLst>
          </p:cNvPr>
          <p:cNvSpPr>
            <a:spLocks noGrp="1"/>
          </p:cNvSpPr>
          <p:nvPr>
            <p:ph type="title"/>
          </p:nvPr>
        </p:nvSpPr>
        <p:spPr>
          <a:xfrm>
            <a:off x="1028700" y="465137"/>
            <a:ext cx="4756803" cy="1340615"/>
          </a:xfrm>
        </p:spPr>
        <p:txBody>
          <a:bodyPr rtlCol="0"/>
          <a:lstStyle/>
          <a:p>
            <a:r>
              <a:rPr lang="en-GB" dirty="0">
                <a:solidFill>
                  <a:srgbClr val="D00E0E"/>
                </a:solidFill>
              </a:rPr>
              <a:t>Observations</a:t>
            </a:r>
            <a:endParaRPr lang="it-IT" dirty="0">
              <a:solidFill>
                <a:srgbClr val="D00E0E"/>
              </a:solidFill>
            </a:endParaRPr>
          </a:p>
        </p:txBody>
      </p:sp>
      <p:sp>
        <p:nvSpPr>
          <p:cNvPr id="6" name="Segnaposto contenuto 2">
            <a:extLst>
              <a:ext uri="{FF2B5EF4-FFF2-40B4-BE49-F238E27FC236}">
                <a16:creationId xmlns:a16="http://schemas.microsoft.com/office/drawing/2014/main" id="{7F8E4D38-55AA-42FD-9A51-591E2B7BA89A}"/>
              </a:ext>
            </a:extLst>
          </p:cNvPr>
          <p:cNvSpPr>
            <a:spLocks noGrp="1"/>
          </p:cNvSpPr>
          <p:nvPr>
            <p:ph type="body" sz="quarter" idx="13"/>
          </p:nvPr>
        </p:nvSpPr>
        <p:spPr>
          <a:xfrm>
            <a:off x="1040129" y="2009775"/>
            <a:ext cx="6174709" cy="4391025"/>
          </a:xfrm>
        </p:spPr>
        <p:txBody>
          <a:bodyPr rtlCol="0"/>
          <a:lstStyle/>
          <a:p>
            <a:pPr marL="285750" indent="-285750">
              <a:buFont typeface="Arial" panose="020B0604020202020204" pitchFamily="34" charset="0"/>
              <a:buChar char="•"/>
            </a:pPr>
            <a:r>
              <a:rPr lang="en-GB" sz="1600" dirty="0">
                <a:solidFill>
                  <a:schemeClr val="tx1">
                    <a:lumMod val="85000"/>
                    <a:lumOff val="15000"/>
                  </a:schemeClr>
                </a:solidFill>
              </a:rPr>
              <a:t>Pac-man’s position and direction</a:t>
            </a:r>
          </a:p>
          <a:p>
            <a:pPr marL="285750" indent="-285750">
              <a:buFont typeface="Arial" panose="020B0604020202020204" pitchFamily="34" charset="0"/>
              <a:buChar char="•"/>
            </a:pPr>
            <a:r>
              <a:rPr lang="en-GB" sz="1600" dirty="0">
                <a:solidFill>
                  <a:schemeClr val="tx1">
                    <a:lumMod val="85000"/>
                    <a:lumOff val="15000"/>
                  </a:schemeClr>
                </a:solidFill>
              </a:rPr>
              <a:t>15% of nearest pellets from all pellets direction vector</a:t>
            </a:r>
          </a:p>
          <a:p>
            <a:pPr marL="285750" indent="-285750">
              <a:buFont typeface="Arial" panose="020B0604020202020204" pitchFamily="34" charset="0"/>
              <a:buChar char="•"/>
            </a:pPr>
            <a:r>
              <a:rPr lang="en-GB" sz="1600" dirty="0">
                <a:solidFill>
                  <a:schemeClr val="tx1">
                    <a:lumMod val="85000"/>
                    <a:lumOff val="15000"/>
                  </a:schemeClr>
                </a:solidFill>
              </a:rPr>
              <a:t>Foreach ghost, its position and the distance from Pac-man</a:t>
            </a:r>
          </a:p>
          <a:p>
            <a:pPr marL="285750" indent="-285750">
              <a:buFont typeface="Arial" panose="020B0604020202020204" pitchFamily="34" charset="0"/>
              <a:buChar char="•"/>
            </a:pPr>
            <a:r>
              <a:rPr lang="en-GB" sz="1600" dirty="0">
                <a:solidFill>
                  <a:schemeClr val="tx1">
                    <a:lumMod val="85000"/>
                    <a:lumOff val="15000"/>
                  </a:schemeClr>
                </a:solidFill>
              </a:rPr>
              <a:t>Frightened ghosts</a:t>
            </a:r>
          </a:p>
          <a:p>
            <a:pPr marL="285750" indent="-285750">
              <a:buFont typeface="Arial" panose="020B0604020202020204" pitchFamily="34" charset="0"/>
              <a:buChar char="•"/>
            </a:pPr>
            <a:r>
              <a:rPr lang="en-GB" sz="1600" dirty="0">
                <a:solidFill>
                  <a:schemeClr val="tx1">
                    <a:lumMod val="85000"/>
                    <a:lumOff val="15000"/>
                  </a:schemeClr>
                </a:solidFill>
              </a:rPr>
              <a:t>Lives</a:t>
            </a:r>
          </a:p>
        </p:txBody>
      </p:sp>
    </p:spTree>
    <p:extLst>
      <p:ext uri="{BB962C8B-B14F-4D97-AF65-F5344CB8AC3E}">
        <p14:creationId xmlns:p14="http://schemas.microsoft.com/office/powerpoint/2010/main" val="986984981"/>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594C1777-B62D-468E-BE34-64A07CED098F}"/>
              </a:ext>
            </a:extLst>
          </p:cNvPr>
          <p:cNvSpPr>
            <a:spLocks noGrp="1"/>
          </p:cNvSpPr>
          <p:nvPr>
            <p:ph type="title"/>
          </p:nvPr>
        </p:nvSpPr>
        <p:spPr>
          <a:xfrm>
            <a:off x="2758599" y="3101340"/>
            <a:ext cx="6674802" cy="655320"/>
          </a:xfrm>
        </p:spPr>
        <p:txBody>
          <a:bodyPr rtlCol="0">
            <a:normAutofit fontScale="90000"/>
          </a:bodyPr>
          <a:lstStyle/>
          <a:p>
            <a:pPr algn="ctr"/>
            <a:r>
              <a:rPr lang="it-IT" dirty="0" err="1">
                <a:solidFill>
                  <a:srgbClr val="D00E0E"/>
                </a:solidFill>
              </a:rPr>
              <a:t>Rewards</a:t>
            </a:r>
            <a:endParaRPr lang="it-IT" dirty="0">
              <a:solidFill>
                <a:srgbClr val="D00E0E"/>
              </a:solidFill>
            </a:endParaRPr>
          </a:p>
        </p:txBody>
      </p:sp>
    </p:spTree>
    <p:extLst>
      <p:ext uri="{BB962C8B-B14F-4D97-AF65-F5344CB8AC3E}">
        <p14:creationId xmlns:p14="http://schemas.microsoft.com/office/powerpoint/2010/main" val="3423969906"/>
      </p:ext>
    </p:extLst>
  </p:cSld>
  <p:clrMapOvr>
    <a:masterClrMapping/>
  </p:clrMapOvr>
  <mc:AlternateContent xmlns:mc="http://schemas.openxmlformats.org/markup-compatibility/2006" xmlns:p14="http://schemas.microsoft.com/office/powerpoint/2010/main">
    <mc:Choice Requires="p14">
      <p:transition spd="slow" p14:dur="1750" advClick="0" advTm="0">
        <p:push dir="u"/>
      </p:transition>
    </mc:Choice>
    <mc:Fallback xmlns="">
      <p:transition spd="slow" advClick="0" advTm="0">
        <p:push dir="u"/>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D0B6389-2374-4677-B8BB-59410CCC32FD}"/>
              </a:ext>
            </a:extLst>
          </p:cNvPr>
          <p:cNvSpPr>
            <a:spLocks noGrp="1"/>
          </p:cNvSpPr>
          <p:nvPr>
            <p:ph type="title"/>
          </p:nvPr>
        </p:nvSpPr>
        <p:spPr>
          <a:xfrm>
            <a:off x="838200" y="136556"/>
            <a:ext cx="10515600" cy="1325563"/>
          </a:xfrm>
        </p:spPr>
        <p:txBody>
          <a:bodyPr rtlCol="0"/>
          <a:lstStyle/>
          <a:p>
            <a:pPr algn="ctr" rtl="0"/>
            <a:r>
              <a:rPr lang="it-IT" dirty="0" err="1">
                <a:solidFill>
                  <a:srgbClr val="D00E0E"/>
                </a:solidFill>
                <a:cs typeface="Biome Light" panose="020B0303030204020804" pitchFamily="34" charset="0"/>
              </a:rPr>
              <a:t>PacmanAgent</a:t>
            </a:r>
            <a:endParaRPr lang="it-IT" dirty="0">
              <a:solidFill>
                <a:srgbClr val="D00E0E"/>
              </a:solidFill>
              <a:latin typeface="Biome Light" panose="020B0303030204020804" pitchFamily="34" charset="0"/>
              <a:cs typeface="Biome Light" panose="020B0303030204020804" pitchFamily="34" charset="0"/>
            </a:endParaRPr>
          </a:p>
        </p:txBody>
      </p:sp>
      <p:cxnSp>
        <p:nvCxnSpPr>
          <p:cNvPr id="7" name="Connettore diritto 6">
            <a:extLst>
              <a:ext uri="{FF2B5EF4-FFF2-40B4-BE49-F238E27FC236}">
                <a16:creationId xmlns:a16="http://schemas.microsoft.com/office/drawing/2014/main" id="{D190DF0B-5B2E-49A9-B210-E32FFFAC7E35}"/>
              </a:ext>
              <a:ext uri="{C183D7F6-B498-43B3-948B-1728B52AA6E4}">
                <adec:decorative xmlns:adec="http://schemas.microsoft.com/office/drawing/2017/decorative" val="1"/>
              </a:ext>
            </a:extLst>
          </p:cNvPr>
          <p:cNvCxnSpPr>
            <a:cxnSpLocks/>
            <a:stCxn id="43" idx="3"/>
          </p:cNvCxnSpPr>
          <p:nvPr/>
        </p:nvCxnSpPr>
        <p:spPr>
          <a:xfrm>
            <a:off x="2775342" y="3561857"/>
            <a:ext cx="6969579" cy="4043"/>
          </a:xfrm>
          <a:prstGeom prst="line">
            <a:avLst/>
          </a:prstGeom>
          <a:ln w="28575">
            <a:solidFill>
              <a:srgbClr val="A50021"/>
            </a:solidFill>
          </a:ln>
        </p:spPr>
        <p:style>
          <a:lnRef idx="1">
            <a:schemeClr val="accent1"/>
          </a:lnRef>
          <a:fillRef idx="0">
            <a:schemeClr val="accent1"/>
          </a:fillRef>
          <a:effectRef idx="0">
            <a:schemeClr val="accent1"/>
          </a:effectRef>
          <a:fontRef idx="minor">
            <a:schemeClr val="tx1"/>
          </a:fontRef>
        </p:style>
      </p:cxnSp>
      <p:sp>
        <p:nvSpPr>
          <p:cNvPr id="14" name="Ovale 13">
            <a:extLst>
              <a:ext uri="{FF2B5EF4-FFF2-40B4-BE49-F238E27FC236}">
                <a16:creationId xmlns:a16="http://schemas.microsoft.com/office/drawing/2014/main" id="{2A1632FE-1D0A-41E4-BF25-F0F7AA952C33}"/>
              </a:ext>
              <a:ext uri="{C183D7F6-B498-43B3-948B-1728B52AA6E4}">
                <adec:decorative xmlns:adec="http://schemas.microsoft.com/office/drawing/2017/decorative" val="1"/>
              </a:ext>
            </a:extLst>
          </p:cNvPr>
          <p:cNvSpPr/>
          <p:nvPr/>
        </p:nvSpPr>
        <p:spPr>
          <a:xfrm>
            <a:off x="7622595" y="3263822"/>
            <a:ext cx="604157" cy="604156"/>
          </a:xfrm>
          <a:prstGeom prst="ellipse">
            <a:avLst/>
          </a:prstGeom>
          <a:solidFill>
            <a:srgbClr val="A500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a:solidFill>
                <a:schemeClr val="tx1">
                  <a:lumMod val="85000"/>
                  <a:lumOff val="15000"/>
                </a:schemeClr>
              </a:solidFill>
            </a:endParaRPr>
          </a:p>
        </p:txBody>
      </p:sp>
      <p:sp>
        <p:nvSpPr>
          <p:cNvPr id="16" name="Ovale 15">
            <a:extLst>
              <a:ext uri="{FF2B5EF4-FFF2-40B4-BE49-F238E27FC236}">
                <a16:creationId xmlns:a16="http://schemas.microsoft.com/office/drawing/2014/main" id="{3586E56F-86DF-43E4-85F3-DD6AA1CF8C84}"/>
              </a:ext>
              <a:ext uri="{C183D7F6-B498-43B3-948B-1728B52AA6E4}">
                <adec:decorative xmlns:adec="http://schemas.microsoft.com/office/drawing/2017/decorative" val="1"/>
              </a:ext>
            </a:extLst>
          </p:cNvPr>
          <p:cNvSpPr/>
          <p:nvPr/>
        </p:nvSpPr>
        <p:spPr>
          <a:xfrm>
            <a:off x="2171007" y="3263822"/>
            <a:ext cx="604157" cy="604156"/>
          </a:xfrm>
          <a:prstGeom prst="ellipse">
            <a:avLst/>
          </a:prstGeom>
          <a:solidFill>
            <a:srgbClr val="A500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a:solidFill>
                <a:schemeClr val="tx1">
                  <a:lumMod val="85000"/>
                  <a:lumOff val="15000"/>
                </a:schemeClr>
              </a:solidFill>
            </a:endParaRPr>
          </a:p>
        </p:txBody>
      </p:sp>
      <p:sp>
        <p:nvSpPr>
          <p:cNvPr id="18" name="Ovale 17">
            <a:extLst>
              <a:ext uri="{FF2B5EF4-FFF2-40B4-BE49-F238E27FC236}">
                <a16:creationId xmlns:a16="http://schemas.microsoft.com/office/drawing/2014/main" id="{2EBE9657-CF02-4369-A33E-0B3687100B60}"/>
              </a:ext>
              <a:ext uri="{C183D7F6-B498-43B3-948B-1728B52AA6E4}">
                <adec:decorative xmlns:adec="http://schemas.microsoft.com/office/drawing/2017/decorative" val="1"/>
              </a:ext>
            </a:extLst>
          </p:cNvPr>
          <p:cNvSpPr/>
          <p:nvPr/>
        </p:nvSpPr>
        <p:spPr>
          <a:xfrm>
            <a:off x="3079605" y="3263822"/>
            <a:ext cx="604157" cy="604156"/>
          </a:xfrm>
          <a:prstGeom prst="ellipse">
            <a:avLst/>
          </a:prstGeom>
          <a:solidFill>
            <a:srgbClr val="A500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a:solidFill>
                <a:schemeClr val="tx1">
                  <a:lumMod val="85000"/>
                  <a:lumOff val="15000"/>
                </a:schemeClr>
              </a:solidFill>
            </a:endParaRPr>
          </a:p>
        </p:txBody>
      </p:sp>
      <p:sp>
        <p:nvSpPr>
          <p:cNvPr id="20" name="Ovale 19">
            <a:extLst>
              <a:ext uri="{FF2B5EF4-FFF2-40B4-BE49-F238E27FC236}">
                <a16:creationId xmlns:a16="http://schemas.microsoft.com/office/drawing/2014/main" id="{DA9922DC-4CA9-4B40-A5D5-72BBFAE6A6D3}"/>
              </a:ext>
              <a:ext uri="{C183D7F6-B498-43B3-948B-1728B52AA6E4}">
                <adec:decorative xmlns:adec="http://schemas.microsoft.com/office/drawing/2017/decorative" val="1"/>
              </a:ext>
            </a:extLst>
          </p:cNvPr>
          <p:cNvSpPr/>
          <p:nvPr/>
        </p:nvSpPr>
        <p:spPr>
          <a:xfrm>
            <a:off x="3988203" y="3263822"/>
            <a:ext cx="604157" cy="604156"/>
          </a:xfrm>
          <a:prstGeom prst="ellipse">
            <a:avLst/>
          </a:prstGeom>
          <a:solidFill>
            <a:srgbClr val="A500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a:solidFill>
                <a:schemeClr val="tx1">
                  <a:lumMod val="85000"/>
                  <a:lumOff val="15000"/>
                </a:schemeClr>
              </a:solidFill>
            </a:endParaRPr>
          </a:p>
        </p:txBody>
      </p:sp>
      <p:sp>
        <p:nvSpPr>
          <p:cNvPr id="22" name="Ovale 21">
            <a:extLst>
              <a:ext uri="{FF2B5EF4-FFF2-40B4-BE49-F238E27FC236}">
                <a16:creationId xmlns:a16="http://schemas.microsoft.com/office/drawing/2014/main" id="{227F60B2-65D3-4950-9103-3EFDF7F7D6FE}"/>
              </a:ext>
              <a:ext uri="{C183D7F6-B498-43B3-948B-1728B52AA6E4}">
                <adec:decorative xmlns:adec="http://schemas.microsoft.com/office/drawing/2017/decorative" val="1"/>
              </a:ext>
            </a:extLst>
          </p:cNvPr>
          <p:cNvSpPr/>
          <p:nvPr/>
        </p:nvSpPr>
        <p:spPr>
          <a:xfrm>
            <a:off x="4896801" y="3263822"/>
            <a:ext cx="604157" cy="604156"/>
          </a:xfrm>
          <a:prstGeom prst="ellipse">
            <a:avLst/>
          </a:prstGeom>
          <a:solidFill>
            <a:srgbClr val="A500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a:solidFill>
                <a:schemeClr val="tx1">
                  <a:lumMod val="85000"/>
                  <a:lumOff val="15000"/>
                </a:schemeClr>
              </a:solidFill>
            </a:endParaRPr>
          </a:p>
        </p:txBody>
      </p:sp>
      <p:sp>
        <p:nvSpPr>
          <p:cNvPr id="24" name="Ovale 23">
            <a:extLst>
              <a:ext uri="{FF2B5EF4-FFF2-40B4-BE49-F238E27FC236}">
                <a16:creationId xmlns:a16="http://schemas.microsoft.com/office/drawing/2014/main" id="{CD1CD723-7F96-4567-92C6-62CCB0855077}"/>
              </a:ext>
              <a:ext uri="{C183D7F6-B498-43B3-948B-1728B52AA6E4}">
                <adec:decorative xmlns:adec="http://schemas.microsoft.com/office/drawing/2017/decorative" val="1"/>
              </a:ext>
            </a:extLst>
          </p:cNvPr>
          <p:cNvSpPr/>
          <p:nvPr/>
        </p:nvSpPr>
        <p:spPr>
          <a:xfrm>
            <a:off x="5805399" y="3263822"/>
            <a:ext cx="604157" cy="604156"/>
          </a:xfrm>
          <a:prstGeom prst="ellipse">
            <a:avLst/>
          </a:prstGeom>
          <a:solidFill>
            <a:srgbClr val="A500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a:solidFill>
                <a:schemeClr val="tx1">
                  <a:lumMod val="85000"/>
                  <a:lumOff val="15000"/>
                </a:schemeClr>
              </a:solidFill>
            </a:endParaRPr>
          </a:p>
        </p:txBody>
      </p:sp>
      <p:sp>
        <p:nvSpPr>
          <p:cNvPr id="26" name="Ovale 25">
            <a:extLst>
              <a:ext uri="{FF2B5EF4-FFF2-40B4-BE49-F238E27FC236}">
                <a16:creationId xmlns:a16="http://schemas.microsoft.com/office/drawing/2014/main" id="{3D641E32-C3C9-4F0F-A366-D6AF93DD9F68}"/>
              </a:ext>
              <a:ext uri="{C183D7F6-B498-43B3-948B-1728B52AA6E4}">
                <adec:decorative xmlns:adec="http://schemas.microsoft.com/office/drawing/2017/decorative" val="1"/>
              </a:ext>
            </a:extLst>
          </p:cNvPr>
          <p:cNvSpPr/>
          <p:nvPr/>
        </p:nvSpPr>
        <p:spPr>
          <a:xfrm>
            <a:off x="6713997" y="3263821"/>
            <a:ext cx="604157" cy="604157"/>
          </a:xfrm>
          <a:prstGeom prst="ellipse">
            <a:avLst/>
          </a:prstGeom>
          <a:solidFill>
            <a:srgbClr val="A500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a:solidFill>
                <a:schemeClr val="tx1">
                  <a:lumMod val="85000"/>
                  <a:lumOff val="15000"/>
                </a:schemeClr>
              </a:solidFill>
            </a:endParaRPr>
          </a:p>
        </p:txBody>
      </p:sp>
      <p:sp>
        <p:nvSpPr>
          <p:cNvPr id="28" name="Ovale 27">
            <a:extLst>
              <a:ext uri="{FF2B5EF4-FFF2-40B4-BE49-F238E27FC236}">
                <a16:creationId xmlns:a16="http://schemas.microsoft.com/office/drawing/2014/main" id="{AEBF65AA-A09B-4D00-8027-CC0A25E8CC3F}"/>
              </a:ext>
              <a:ext uri="{C183D7F6-B498-43B3-948B-1728B52AA6E4}">
                <adec:decorative xmlns:adec="http://schemas.microsoft.com/office/drawing/2017/decorative" val="1"/>
              </a:ext>
            </a:extLst>
          </p:cNvPr>
          <p:cNvSpPr/>
          <p:nvPr/>
        </p:nvSpPr>
        <p:spPr>
          <a:xfrm>
            <a:off x="8531193" y="3263822"/>
            <a:ext cx="604157" cy="604156"/>
          </a:xfrm>
          <a:prstGeom prst="ellipse">
            <a:avLst/>
          </a:prstGeom>
          <a:solidFill>
            <a:srgbClr val="A500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a:solidFill>
                <a:schemeClr val="tx1">
                  <a:lumMod val="85000"/>
                  <a:lumOff val="15000"/>
                </a:schemeClr>
              </a:solidFill>
            </a:endParaRPr>
          </a:p>
        </p:txBody>
      </p:sp>
      <p:sp>
        <p:nvSpPr>
          <p:cNvPr id="30" name="Ovale 29">
            <a:extLst>
              <a:ext uri="{FF2B5EF4-FFF2-40B4-BE49-F238E27FC236}">
                <a16:creationId xmlns:a16="http://schemas.microsoft.com/office/drawing/2014/main" id="{307F39A3-7EA6-4379-9663-6D559F439438}"/>
              </a:ext>
              <a:ext uri="{C183D7F6-B498-43B3-948B-1728B52AA6E4}">
                <adec:decorative xmlns:adec="http://schemas.microsoft.com/office/drawing/2017/decorative" val="1"/>
              </a:ext>
            </a:extLst>
          </p:cNvPr>
          <p:cNvSpPr/>
          <p:nvPr/>
        </p:nvSpPr>
        <p:spPr>
          <a:xfrm>
            <a:off x="9439791" y="3263822"/>
            <a:ext cx="604157" cy="604156"/>
          </a:xfrm>
          <a:prstGeom prst="ellipse">
            <a:avLst/>
          </a:prstGeom>
          <a:solidFill>
            <a:srgbClr val="A500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a:solidFill>
                <a:schemeClr val="tx1">
                  <a:lumMod val="85000"/>
                  <a:lumOff val="15000"/>
                </a:schemeClr>
              </a:solidFill>
            </a:endParaRPr>
          </a:p>
        </p:txBody>
      </p:sp>
      <p:sp>
        <p:nvSpPr>
          <p:cNvPr id="43" name="Casella di testo 42">
            <a:extLst>
              <a:ext uri="{FF2B5EF4-FFF2-40B4-BE49-F238E27FC236}">
                <a16:creationId xmlns:a16="http://schemas.microsoft.com/office/drawing/2014/main" id="{1D462F79-38EC-4B6D-A17B-F5010967D4B4}"/>
              </a:ext>
            </a:extLst>
          </p:cNvPr>
          <p:cNvSpPr txBox="1"/>
          <p:nvPr/>
        </p:nvSpPr>
        <p:spPr>
          <a:xfrm>
            <a:off x="2171184" y="3423357"/>
            <a:ext cx="604158"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-0,1</a:t>
            </a:r>
          </a:p>
        </p:txBody>
      </p:sp>
      <p:sp>
        <p:nvSpPr>
          <p:cNvPr id="45" name="Casella di testo 44">
            <a:extLst>
              <a:ext uri="{FF2B5EF4-FFF2-40B4-BE49-F238E27FC236}">
                <a16:creationId xmlns:a16="http://schemas.microsoft.com/office/drawing/2014/main" id="{F0040622-091C-4302-89B8-994214504947}"/>
              </a:ext>
            </a:extLst>
          </p:cNvPr>
          <p:cNvSpPr txBox="1"/>
          <p:nvPr/>
        </p:nvSpPr>
        <p:spPr>
          <a:xfrm>
            <a:off x="3079604" y="3423357"/>
            <a:ext cx="604158"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-0,2</a:t>
            </a:r>
          </a:p>
        </p:txBody>
      </p:sp>
      <p:sp>
        <p:nvSpPr>
          <p:cNvPr id="47" name="Casella di testo 46">
            <a:extLst>
              <a:ext uri="{FF2B5EF4-FFF2-40B4-BE49-F238E27FC236}">
                <a16:creationId xmlns:a16="http://schemas.microsoft.com/office/drawing/2014/main" id="{5947416C-CC20-4528-9E6B-29806BA3BA3B}"/>
              </a:ext>
            </a:extLst>
          </p:cNvPr>
          <p:cNvSpPr txBox="1"/>
          <p:nvPr/>
        </p:nvSpPr>
        <p:spPr>
          <a:xfrm>
            <a:off x="4820335" y="3423357"/>
            <a:ext cx="757087"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-0,01</a:t>
            </a:r>
          </a:p>
        </p:txBody>
      </p:sp>
      <p:sp>
        <p:nvSpPr>
          <p:cNvPr id="49" name="Casella di testo 48">
            <a:extLst>
              <a:ext uri="{FF2B5EF4-FFF2-40B4-BE49-F238E27FC236}">
                <a16:creationId xmlns:a16="http://schemas.microsoft.com/office/drawing/2014/main" id="{62B43C75-ADC1-45C4-B8A7-20F5B91BAD47}"/>
              </a:ext>
            </a:extLst>
          </p:cNvPr>
          <p:cNvSpPr txBox="1"/>
          <p:nvPr/>
        </p:nvSpPr>
        <p:spPr>
          <a:xfrm>
            <a:off x="4003630" y="3423357"/>
            <a:ext cx="604158"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-0,02</a:t>
            </a:r>
          </a:p>
        </p:txBody>
      </p:sp>
      <p:sp>
        <p:nvSpPr>
          <p:cNvPr id="51" name="Casella di testo 50">
            <a:extLst>
              <a:ext uri="{FF2B5EF4-FFF2-40B4-BE49-F238E27FC236}">
                <a16:creationId xmlns:a16="http://schemas.microsoft.com/office/drawing/2014/main" id="{0BB3AF7F-FFF7-43A1-AD4E-EC73024C5568}"/>
              </a:ext>
            </a:extLst>
          </p:cNvPr>
          <p:cNvSpPr txBox="1"/>
          <p:nvPr/>
        </p:nvSpPr>
        <p:spPr>
          <a:xfrm>
            <a:off x="5728933" y="3423357"/>
            <a:ext cx="757087"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-0,05</a:t>
            </a:r>
          </a:p>
        </p:txBody>
      </p:sp>
      <p:sp>
        <p:nvSpPr>
          <p:cNvPr id="53" name="Casella di testo 52">
            <a:extLst>
              <a:ext uri="{FF2B5EF4-FFF2-40B4-BE49-F238E27FC236}">
                <a16:creationId xmlns:a16="http://schemas.microsoft.com/office/drawing/2014/main" id="{A92DB966-25A0-4984-9B63-C732CFF22BF5}"/>
              </a:ext>
            </a:extLst>
          </p:cNvPr>
          <p:cNvSpPr txBox="1"/>
          <p:nvPr/>
        </p:nvSpPr>
        <p:spPr>
          <a:xfrm>
            <a:off x="6637531" y="3423357"/>
            <a:ext cx="757087"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-0,2</a:t>
            </a:r>
            <a:endParaRPr lang="it-IT" sz="1600" dirty="0">
              <a:solidFill>
                <a:schemeClr val="bg1"/>
              </a:solidFill>
              <a:latin typeface="Biome Light" panose="020B0303030204020804" pitchFamily="34" charset="0"/>
              <a:cs typeface="Biome Light" panose="020B0303030204020804" pitchFamily="34" charset="0"/>
            </a:endParaRPr>
          </a:p>
        </p:txBody>
      </p:sp>
      <p:sp>
        <p:nvSpPr>
          <p:cNvPr id="55" name="Casella di testo 54">
            <a:extLst>
              <a:ext uri="{FF2B5EF4-FFF2-40B4-BE49-F238E27FC236}">
                <a16:creationId xmlns:a16="http://schemas.microsoft.com/office/drawing/2014/main" id="{E1E98164-920D-4ED4-A5AA-5A7397381533}"/>
              </a:ext>
            </a:extLst>
          </p:cNvPr>
          <p:cNvSpPr txBox="1"/>
          <p:nvPr/>
        </p:nvSpPr>
        <p:spPr>
          <a:xfrm>
            <a:off x="7546129" y="3423357"/>
            <a:ext cx="757087"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-0,008</a:t>
            </a:r>
          </a:p>
        </p:txBody>
      </p:sp>
      <p:sp>
        <p:nvSpPr>
          <p:cNvPr id="57" name="Casella di testo 56">
            <a:extLst>
              <a:ext uri="{FF2B5EF4-FFF2-40B4-BE49-F238E27FC236}">
                <a16:creationId xmlns:a16="http://schemas.microsoft.com/office/drawing/2014/main" id="{B55204BF-7B89-48BE-B911-AB38665495CE}"/>
              </a:ext>
            </a:extLst>
          </p:cNvPr>
          <p:cNvSpPr txBox="1"/>
          <p:nvPr/>
        </p:nvSpPr>
        <p:spPr>
          <a:xfrm>
            <a:off x="8454727" y="3423357"/>
            <a:ext cx="757087"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-0,5</a:t>
            </a:r>
            <a:endParaRPr lang="it-IT" sz="1600" dirty="0">
              <a:solidFill>
                <a:schemeClr val="bg1"/>
              </a:solidFill>
              <a:latin typeface="Biome Light" panose="020B0303030204020804" pitchFamily="34" charset="0"/>
              <a:cs typeface="Biome Light" panose="020B0303030204020804" pitchFamily="34" charset="0"/>
            </a:endParaRPr>
          </a:p>
        </p:txBody>
      </p:sp>
      <p:sp>
        <p:nvSpPr>
          <p:cNvPr id="59" name="Casella di testo 58">
            <a:extLst>
              <a:ext uri="{FF2B5EF4-FFF2-40B4-BE49-F238E27FC236}">
                <a16:creationId xmlns:a16="http://schemas.microsoft.com/office/drawing/2014/main" id="{F4608EA6-D8A9-40C5-86D4-F6A06BB55DF0}"/>
              </a:ext>
            </a:extLst>
          </p:cNvPr>
          <p:cNvSpPr txBox="1"/>
          <p:nvPr/>
        </p:nvSpPr>
        <p:spPr>
          <a:xfrm>
            <a:off x="9363325" y="3423357"/>
            <a:ext cx="757087" cy="276999"/>
          </a:xfrm>
          <a:prstGeom prst="rect">
            <a:avLst/>
          </a:prstGeom>
          <a:noFill/>
        </p:spPr>
        <p:txBody>
          <a:bodyPr wrap="square" rtlCol="0">
            <a:spAutoFit/>
          </a:bodyPr>
          <a:lstStyle/>
          <a:p>
            <a:pPr algn="ctr" rtl="0"/>
            <a:r>
              <a:rPr lang="it-IT" sz="1200" dirty="0">
                <a:solidFill>
                  <a:schemeClr val="bg1"/>
                </a:solidFill>
                <a:latin typeface="Biome Light" panose="020B0303030204020804" pitchFamily="34" charset="0"/>
                <a:cs typeface="Biome Light" panose="020B0303030204020804" pitchFamily="34" charset="0"/>
              </a:rPr>
              <a:t>-0,8</a:t>
            </a:r>
            <a:endParaRPr lang="it-IT" sz="1600" dirty="0">
              <a:solidFill>
                <a:schemeClr val="bg1"/>
              </a:solidFill>
              <a:latin typeface="Biome Light" panose="020B0303030204020804" pitchFamily="34" charset="0"/>
              <a:cs typeface="Biome Light" panose="020B0303030204020804" pitchFamily="34" charset="0"/>
            </a:endParaRPr>
          </a:p>
        </p:txBody>
      </p:sp>
      <p:sp>
        <p:nvSpPr>
          <p:cNvPr id="105" name="Casella di testo 104">
            <a:extLst>
              <a:ext uri="{FF2B5EF4-FFF2-40B4-BE49-F238E27FC236}">
                <a16:creationId xmlns:a16="http://schemas.microsoft.com/office/drawing/2014/main" id="{CC54D7B6-3713-48BB-9DDB-12D73AFA8E99}"/>
              </a:ext>
            </a:extLst>
          </p:cNvPr>
          <p:cNvSpPr txBox="1"/>
          <p:nvPr/>
        </p:nvSpPr>
        <p:spPr>
          <a:xfrm>
            <a:off x="912799" y="5159095"/>
            <a:ext cx="2468880" cy="1200329"/>
          </a:xfrm>
          <a:prstGeom prst="rect">
            <a:avLst/>
          </a:prstGeom>
          <a:noFill/>
        </p:spPr>
        <p:txBody>
          <a:bodyPr wrap="square" rIns="0" rtlCol="0">
            <a:spAutoFit/>
          </a:bodyPr>
          <a:lstStyle/>
          <a:p>
            <a:pPr algn="r"/>
            <a:r>
              <a:rPr lang="en-GB" dirty="0"/>
              <a:t>Near To Ghost (max penalty)</a:t>
            </a:r>
          </a:p>
          <a:p>
            <a:br>
              <a:rPr lang="en-GB" dirty="0"/>
            </a:br>
            <a:endParaRPr lang="it-IT" dirty="0">
              <a:solidFill>
                <a:schemeClr val="tx1">
                  <a:lumMod val="85000"/>
                  <a:lumOff val="15000"/>
                </a:schemeClr>
              </a:solidFill>
              <a:cs typeface="Biome Light" panose="020B0303030204020804" pitchFamily="34" charset="0"/>
            </a:endParaRPr>
          </a:p>
        </p:txBody>
      </p:sp>
      <p:sp>
        <p:nvSpPr>
          <p:cNvPr id="130" name="Titolo 1">
            <a:extLst>
              <a:ext uri="{FF2B5EF4-FFF2-40B4-BE49-F238E27FC236}">
                <a16:creationId xmlns:a16="http://schemas.microsoft.com/office/drawing/2014/main" id="{F06F1B9E-833C-4A81-9647-F6FB852D5F0B}"/>
              </a:ext>
            </a:extLst>
          </p:cNvPr>
          <p:cNvSpPr txBox="1">
            <a:spLocks/>
          </p:cNvSpPr>
          <p:nvPr/>
        </p:nvSpPr>
        <p:spPr>
          <a:xfrm>
            <a:off x="133350" y="134818"/>
            <a:ext cx="1942432" cy="501182"/>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rtl="0"/>
            <a:r>
              <a:rPr lang="it-IT" sz="3600" b="1" dirty="0">
                <a:solidFill>
                  <a:srgbClr val="A50021"/>
                </a:solidFill>
                <a:cs typeface="Biome Light" panose="020B0303030204020804" pitchFamily="34" charset="0"/>
              </a:rPr>
              <a:t>Negative </a:t>
            </a:r>
            <a:r>
              <a:rPr lang="it-IT" sz="3600" b="1" dirty="0" err="1">
                <a:solidFill>
                  <a:srgbClr val="A50021"/>
                </a:solidFill>
                <a:cs typeface="Biome Light" panose="020B0303030204020804" pitchFamily="34" charset="0"/>
              </a:rPr>
              <a:t>Rewards</a:t>
            </a:r>
            <a:endParaRPr lang="it-IT" sz="3600" b="1" dirty="0">
              <a:solidFill>
                <a:srgbClr val="A50021"/>
              </a:solidFill>
              <a:cs typeface="Biome Light" panose="020B0303030204020804" pitchFamily="34" charset="0"/>
            </a:endParaRPr>
          </a:p>
        </p:txBody>
      </p:sp>
      <p:sp>
        <p:nvSpPr>
          <p:cNvPr id="141" name="Segnaposto data 140">
            <a:extLst>
              <a:ext uri="{FF2B5EF4-FFF2-40B4-BE49-F238E27FC236}">
                <a16:creationId xmlns:a16="http://schemas.microsoft.com/office/drawing/2014/main" id="{3E96791E-3AF0-4956-AFA7-A8A89E8EB15E}"/>
              </a:ext>
            </a:extLst>
          </p:cNvPr>
          <p:cNvSpPr>
            <a:spLocks noGrp="1"/>
          </p:cNvSpPr>
          <p:nvPr>
            <p:ph type="dt" sz="half" idx="2"/>
          </p:nvPr>
        </p:nvSpPr>
        <p:spPr/>
        <p:txBody>
          <a:bodyPr rtlCol="0"/>
          <a:lstStyle/>
          <a:p>
            <a:pPr rtl="0"/>
            <a:fld id="{2EE78872-B1F1-4289-B614-7EA37FCAF9FF}" type="datetime1">
              <a:rPr lang="it-IT" smtClean="0"/>
              <a:t>15/10/2022</a:t>
            </a:fld>
            <a:endParaRPr lang="it-IT" dirty="0"/>
          </a:p>
        </p:txBody>
      </p:sp>
      <p:sp>
        <p:nvSpPr>
          <p:cNvPr id="142" name="Segnaposto numero diapositiva 141">
            <a:extLst>
              <a:ext uri="{FF2B5EF4-FFF2-40B4-BE49-F238E27FC236}">
                <a16:creationId xmlns:a16="http://schemas.microsoft.com/office/drawing/2014/main" id="{9FD033B5-99FB-4B26-BF74-3DA89EEE7C67}"/>
              </a:ext>
            </a:extLst>
          </p:cNvPr>
          <p:cNvSpPr>
            <a:spLocks noGrp="1"/>
          </p:cNvSpPr>
          <p:nvPr>
            <p:ph type="sldNum" sz="quarter" idx="4"/>
          </p:nvPr>
        </p:nvSpPr>
        <p:spPr/>
        <p:txBody>
          <a:bodyPr rtlCol="0"/>
          <a:lstStyle/>
          <a:p>
            <a:pPr rtl="0"/>
            <a:fld id="{294A09A9-5501-47C1-A89A-A340965A2BE2}" type="slidenum">
              <a:rPr lang="it-IT" smtClean="0">
                <a:solidFill>
                  <a:schemeClr val="tx1">
                    <a:lumMod val="85000"/>
                    <a:lumOff val="15000"/>
                  </a:schemeClr>
                </a:solidFill>
              </a:rPr>
              <a:pPr rtl="0"/>
              <a:t>9</a:t>
            </a:fld>
            <a:endParaRPr lang="it-IT">
              <a:solidFill>
                <a:schemeClr val="tx1">
                  <a:lumMod val="85000"/>
                  <a:lumOff val="15000"/>
                </a:schemeClr>
              </a:solidFill>
            </a:endParaRPr>
          </a:p>
        </p:txBody>
      </p:sp>
      <p:cxnSp>
        <p:nvCxnSpPr>
          <p:cNvPr id="77" name="Connettore diritto 76">
            <a:extLst>
              <a:ext uri="{FF2B5EF4-FFF2-40B4-BE49-F238E27FC236}">
                <a16:creationId xmlns:a16="http://schemas.microsoft.com/office/drawing/2014/main" id="{0EEBF6C9-073C-4439-A1CB-8F6815B7370A}"/>
              </a:ext>
              <a:ext uri="{C183D7F6-B498-43B3-948B-1728B52AA6E4}">
                <adec:decorative xmlns:adec="http://schemas.microsoft.com/office/drawing/2017/decorative" val="1"/>
              </a:ext>
            </a:extLst>
          </p:cNvPr>
          <p:cNvCxnSpPr>
            <a:cxnSpLocks/>
            <a:endCxn id="30" idx="4"/>
          </p:cNvCxnSpPr>
          <p:nvPr/>
        </p:nvCxnSpPr>
        <p:spPr>
          <a:xfrm flipH="1" flipV="1">
            <a:off x="9741870" y="3867978"/>
            <a:ext cx="3051" cy="3964511"/>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7" name="Connettore diritto 96">
            <a:extLst>
              <a:ext uri="{FF2B5EF4-FFF2-40B4-BE49-F238E27FC236}">
                <a16:creationId xmlns:a16="http://schemas.microsoft.com/office/drawing/2014/main" id="{6F9CFC8F-485A-46BC-9004-FC8DE9361590}"/>
              </a:ext>
              <a:ext uri="{C183D7F6-B498-43B3-948B-1728B52AA6E4}">
                <adec:decorative xmlns:adec="http://schemas.microsoft.com/office/drawing/2017/decorative" val="1"/>
              </a:ext>
            </a:extLst>
          </p:cNvPr>
          <p:cNvCxnSpPr>
            <a:cxnSpLocks/>
          </p:cNvCxnSpPr>
          <p:nvPr/>
        </p:nvCxnSpPr>
        <p:spPr>
          <a:xfrm flipH="1" flipV="1">
            <a:off x="2468880" y="2502843"/>
            <a:ext cx="4200" cy="760978"/>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8" name="Connettore diritto 97">
            <a:extLst>
              <a:ext uri="{FF2B5EF4-FFF2-40B4-BE49-F238E27FC236}">
                <a16:creationId xmlns:a16="http://schemas.microsoft.com/office/drawing/2014/main" id="{860DC304-DCA0-426B-BE4D-194900980A87}"/>
              </a:ext>
              <a:ext uri="{C183D7F6-B498-43B3-948B-1728B52AA6E4}">
                <adec:decorative xmlns:adec="http://schemas.microsoft.com/office/drawing/2017/decorative" val="1"/>
              </a:ext>
            </a:extLst>
          </p:cNvPr>
          <p:cNvCxnSpPr>
            <a:cxnSpLocks/>
          </p:cNvCxnSpPr>
          <p:nvPr/>
        </p:nvCxnSpPr>
        <p:spPr>
          <a:xfrm flipV="1">
            <a:off x="4305709" y="2021208"/>
            <a:ext cx="0" cy="1227669"/>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9" name="Connettore diritto 98">
            <a:extLst>
              <a:ext uri="{FF2B5EF4-FFF2-40B4-BE49-F238E27FC236}">
                <a16:creationId xmlns:a16="http://schemas.microsoft.com/office/drawing/2014/main" id="{81320FA8-BED6-4566-AAA3-98DDC83534AD}"/>
              </a:ext>
              <a:ext uri="{C183D7F6-B498-43B3-948B-1728B52AA6E4}">
                <adec:decorative xmlns:adec="http://schemas.microsoft.com/office/drawing/2017/decorative" val="1"/>
              </a:ext>
            </a:extLst>
          </p:cNvPr>
          <p:cNvCxnSpPr>
            <a:cxnSpLocks/>
          </p:cNvCxnSpPr>
          <p:nvPr/>
        </p:nvCxnSpPr>
        <p:spPr>
          <a:xfrm flipV="1">
            <a:off x="6096000" y="2461042"/>
            <a:ext cx="0" cy="802779"/>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0" name="Connettore diritto 99">
            <a:extLst>
              <a:ext uri="{FF2B5EF4-FFF2-40B4-BE49-F238E27FC236}">
                <a16:creationId xmlns:a16="http://schemas.microsoft.com/office/drawing/2014/main" id="{B2FA01E1-2397-4B92-8283-656957ECB339}"/>
              </a:ext>
              <a:ext uri="{C183D7F6-B498-43B3-948B-1728B52AA6E4}">
                <adec:decorative xmlns:adec="http://schemas.microsoft.com/office/drawing/2017/decorative" val="1"/>
              </a:ext>
            </a:extLst>
          </p:cNvPr>
          <p:cNvCxnSpPr>
            <a:cxnSpLocks/>
          </p:cNvCxnSpPr>
          <p:nvPr/>
        </p:nvCxnSpPr>
        <p:spPr>
          <a:xfrm flipV="1">
            <a:off x="7924669" y="2036152"/>
            <a:ext cx="0" cy="1227669"/>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1" name="Connettore diritto 100">
            <a:extLst>
              <a:ext uri="{FF2B5EF4-FFF2-40B4-BE49-F238E27FC236}">
                <a16:creationId xmlns:a16="http://schemas.microsoft.com/office/drawing/2014/main" id="{6F62CF58-3619-4A69-B7B4-563D3C67E6A1}"/>
              </a:ext>
              <a:ext uri="{C183D7F6-B498-43B3-948B-1728B52AA6E4}">
                <adec:decorative xmlns:adec="http://schemas.microsoft.com/office/drawing/2017/decorative" val="1"/>
              </a:ext>
            </a:extLst>
          </p:cNvPr>
          <p:cNvCxnSpPr>
            <a:cxnSpLocks/>
          </p:cNvCxnSpPr>
          <p:nvPr/>
        </p:nvCxnSpPr>
        <p:spPr>
          <a:xfrm flipV="1">
            <a:off x="9724440" y="3041033"/>
            <a:ext cx="0" cy="222788"/>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3" name="Casella di testo 104">
            <a:extLst>
              <a:ext uri="{FF2B5EF4-FFF2-40B4-BE49-F238E27FC236}">
                <a16:creationId xmlns:a16="http://schemas.microsoft.com/office/drawing/2014/main" id="{CE596C07-902E-4A72-B9DE-DEB7AD32A9C8}"/>
              </a:ext>
            </a:extLst>
          </p:cNvPr>
          <p:cNvSpPr txBox="1"/>
          <p:nvPr/>
        </p:nvSpPr>
        <p:spPr>
          <a:xfrm>
            <a:off x="5334" y="2073406"/>
            <a:ext cx="2468880" cy="369332"/>
          </a:xfrm>
          <a:prstGeom prst="rect">
            <a:avLst/>
          </a:prstGeom>
          <a:noFill/>
        </p:spPr>
        <p:txBody>
          <a:bodyPr wrap="square" rIns="0" rtlCol="0">
            <a:spAutoFit/>
          </a:bodyPr>
          <a:lstStyle/>
          <a:p>
            <a:pPr algn="r"/>
            <a:r>
              <a:rPr lang="it-IT" dirty="0" err="1">
                <a:solidFill>
                  <a:schemeClr val="tx1">
                    <a:lumMod val="85000"/>
                    <a:lumOff val="15000"/>
                  </a:schemeClr>
                </a:solidFill>
                <a:cs typeface="Biome Light" panose="020B0303030204020804" pitchFamily="34" charset="0"/>
              </a:rPr>
              <a:t>Pac</a:t>
            </a:r>
            <a:r>
              <a:rPr lang="it-IT" dirty="0">
                <a:solidFill>
                  <a:schemeClr val="tx1">
                    <a:lumMod val="85000"/>
                    <a:lumOff val="15000"/>
                  </a:schemeClr>
                </a:solidFill>
                <a:cs typeface="Biome Light" panose="020B0303030204020804" pitchFamily="34" charset="0"/>
              </a:rPr>
              <a:t>-man In </a:t>
            </a:r>
            <a:r>
              <a:rPr lang="it-IT" dirty="0" err="1">
                <a:solidFill>
                  <a:schemeClr val="tx1">
                    <a:lumMod val="85000"/>
                    <a:lumOff val="15000"/>
                  </a:schemeClr>
                </a:solidFill>
                <a:cs typeface="Biome Light" panose="020B0303030204020804" pitchFamily="34" charset="0"/>
              </a:rPr>
              <a:t>Idle</a:t>
            </a:r>
            <a:endParaRPr lang="it-IT" dirty="0">
              <a:solidFill>
                <a:schemeClr val="tx1">
                  <a:lumMod val="85000"/>
                  <a:lumOff val="15000"/>
                </a:schemeClr>
              </a:solidFill>
              <a:cs typeface="Biome Light" panose="020B0303030204020804" pitchFamily="34" charset="0"/>
            </a:endParaRPr>
          </a:p>
        </p:txBody>
      </p:sp>
      <p:cxnSp>
        <p:nvCxnSpPr>
          <p:cNvPr id="104" name="Connettore diritto 103">
            <a:extLst>
              <a:ext uri="{FF2B5EF4-FFF2-40B4-BE49-F238E27FC236}">
                <a16:creationId xmlns:a16="http://schemas.microsoft.com/office/drawing/2014/main" id="{E63D21AE-5564-4536-ADD5-30BD73609033}"/>
              </a:ext>
              <a:ext uri="{C183D7F6-B498-43B3-948B-1728B52AA6E4}">
                <adec:decorative xmlns:adec="http://schemas.microsoft.com/office/drawing/2017/decorative" val="1"/>
              </a:ext>
            </a:extLst>
          </p:cNvPr>
          <p:cNvCxnSpPr>
            <a:cxnSpLocks/>
          </p:cNvCxnSpPr>
          <p:nvPr/>
        </p:nvCxnSpPr>
        <p:spPr>
          <a:xfrm flipV="1">
            <a:off x="3381679" y="3867978"/>
            <a:ext cx="0" cy="1227669"/>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6" name="Connettore diritto 105">
            <a:extLst>
              <a:ext uri="{FF2B5EF4-FFF2-40B4-BE49-F238E27FC236}">
                <a16:creationId xmlns:a16="http://schemas.microsoft.com/office/drawing/2014/main" id="{A7015FE4-33FB-4602-B527-9FD908969752}"/>
              </a:ext>
              <a:ext uri="{C183D7F6-B498-43B3-948B-1728B52AA6E4}">
                <adec:decorative xmlns:adec="http://schemas.microsoft.com/office/drawing/2017/decorative" val="1"/>
              </a:ext>
            </a:extLst>
          </p:cNvPr>
          <p:cNvCxnSpPr>
            <a:cxnSpLocks/>
          </p:cNvCxnSpPr>
          <p:nvPr/>
        </p:nvCxnSpPr>
        <p:spPr>
          <a:xfrm flipV="1">
            <a:off x="5198875" y="3867978"/>
            <a:ext cx="0" cy="714472"/>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7" name="Connettore diritto 106">
            <a:extLst>
              <a:ext uri="{FF2B5EF4-FFF2-40B4-BE49-F238E27FC236}">
                <a16:creationId xmlns:a16="http://schemas.microsoft.com/office/drawing/2014/main" id="{3385E446-6D3A-4157-8211-4C18FF8BB762}"/>
              </a:ext>
              <a:ext uri="{C183D7F6-B498-43B3-948B-1728B52AA6E4}">
                <adec:decorative xmlns:adec="http://schemas.microsoft.com/office/drawing/2017/decorative" val="1"/>
              </a:ext>
            </a:extLst>
          </p:cNvPr>
          <p:cNvCxnSpPr>
            <a:cxnSpLocks/>
          </p:cNvCxnSpPr>
          <p:nvPr/>
        </p:nvCxnSpPr>
        <p:spPr>
          <a:xfrm flipV="1">
            <a:off x="7016071" y="3867978"/>
            <a:ext cx="0" cy="1227669"/>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8" name="Connettore diritto 107">
            <a:extLst>
              <a:ext uri="{FF2B5EF4-FFF2-40B4-BE49-F238E27FC236}">
                <a16:creationId xmlns:a16="http://schemas.microsoft.com/office/drawing/2014/main" id="{6D4E734E-5D0C-467B-BC5B-8096E79400C9}"/>
              </a:ext>
              <a:ext uri="{C183D7F6-B498-43B3-948B-1728B52AA6E4}">
                <adec:decorative xmlns:adec="http://schemas.microsoft.com/office/drawing/2017/decorative" val="1"/>
              </a:ext>
            </a:extLst>
          </p:cNvPr>
          <p:cNvCxnSpPr>
            <a:cxnSpLocks/>
          </p:cNvCxnSpPr>
          <p:nvPr/>
        </p:nvCxnSpPr>
        <p:spPr>
          <a:xfrm flipV="1">
            <a:off x="8835728" y="3867977"/>
            <a:ext cx="0" cy="714473"/>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9" name="Casella di testo 104">
            <a:extLst>
              <a:ext uri="{FF2B5EF4-FFF2-40B4-BE49-F238E27FC236}">
                <a16:creationId xmlns:a16="http://schemas.microsoft.com/office/drawing/2014/main" id="{A6291029-B9AB-412E-8B67-4A35A323DBD2}"/>
              </a:ext>
            </a:extLst>
          </p:cNvPr>
          <p:cNvSpPr txBox="1"/>
          <p:nvPr/>
        </p:nvSpPr>
        <p:spPr>
          <a:xfrm>
            <a:off x="1821397" y="1366028"/>
            <a:ext cx="2468880" cy="646331"/>
          </a:xfrm>
          <a:prstGeom prst="rect">
            <a:avLst/>
          </a:prstGeom>
          <a:noFill/>
        </p:spPr>
        <p:txBody>
          <a:bodyPr wrap="square" rIns="0" rtlCol="0">
            <a:spAutoFit/>
          </a:bodyPr>
          <a:lstStyle/>
          <a:p>
            <a:pPr algn="r"/>
            <a:r>
              <a:rPr lang="en-GB" dirty="0">
                <a:solidFill>
                  <a:schemeClr val="tx1">
                    <a:lumMod val="85000"/>
                    <a:lumOff val="15000"/>
                  </a:schemeClr>
                </a:solidFill>
                <a:cs typeface="Biome Light" panose="020B0303030204020804" pitchFamily="34" charset="0"/>
              </a:rPr>
              <a:t>Near To Ghost (min penalty)</a:t>
            </a:r>
          </a:p>
        </p:txBody>
      </p:sp>
      <p:sp>
        <p:nvSpPr>
          <p:cNvPr id="114" name="Casella di testo 104">
            <a:extLst>
              <a:ext uri="{FF2B5EF4-FFF2-40B4-BE49-F238E27FC236}">
                <a16:creationId xmlns:a16="http://schemas.microsoft.com/office/drawing/2014/main" id="{CFD13734-80FE-44F1-BB96-603D5FC58A21}"/>
              </a:ext>
            </a:extLst>
          </p:cNvPr>
          <p:cNvSpPr txBox="1"/>
          <p:nvPr/>
        </p:nvSpPr>
        <p:spPr>
          <a:xfrm>
            <a:off x="3965706" y="4585259"/>
            <a:ext cx="2468880" cy="369332"/>
          </a:xfrm>
          <a:prstGeom prst="rect">
            <a:avLst/>
          </a:prstGeom>
          <a:noFill/>
        </p:spPr>
        <p:txBody>
          <a:bodyPr wrap="square" rIns="0" rtlCol="0">
            <a:spAutoFit/>
          </a:bodyPr>
          <a:lstStyle/>
          <a:p>
            <a:pPr algn="ctr"/>
            <a:r>
              <a:rPr lang="it-IT" dirty="0">
                <a:solidFill>
                  <a:schemeClr val="tx1">
                    <a:lumMod val="85000"/>
                    <a:lumOff val="15000"/>
                  </a:schemeClr>
                </a:solidFill>
                <a:cs typeface="Biome Light" panose="020B0303030204020804" pitchFamily="34" charset="0"/>
              </a:rPr>
              <a:t>No </a:t>
            </a:r>
            <a:r>
              <a:rPr lang="it-IT" dirty="0" err="1">
                <a:solidFill>
                  <a:schemeClr val="tx1">
                    <a:lumMod val="85000"/>
                    <a:lumOff val="15000"/>
                  </a:schemeClr>
                </a:solidFill>
                <a:cs typeface="Biome Light" panose="020B0303030204020804" pitchFamily="34" charset="0"/>
              </a:rPr>
              <a:t>Win</a:t>
            </a:r>
            <a:endParaRPr lang="it-IT" dirty="0">
              <a:solidFill>
                <a:schemeClr val="tx1">
                  <a:lumMod val="85000"/>
                  <a:lumOff val="15000"/>
                </a:schemeClr>
              </a:solidFill>
              <a:cs typeface="Biome Light" panose="020B0303030204020804" pitchFamily="34" charset="0"/>
            </a:endParaRPr>
          </a:p>
        </p:txBody>
      </p:sp>
      <p:sp>
        <p:nvSpPr>
          <p:cNvPr id="115" name="Casella di testo 104">
            <a:extLst>
              <a:ext uri="{FF2B5EF4-FFF2-40B4-BE49-F238E27FC236}">
                <a16:creationId xmlns:a16="http://schemas.microsoft.com/office/drawing/2014/main" id="{17281312-F11F-4685-8189-3F912ADB13B4}"/>
              </a:ext>
            </a:extLst>
          </p:cNvPr>
          <p:cNvSpPr txBox="1"/>
          <p:nvPr/>
        </p:nvSpPr>
        <p:spPr>
          <a:xfrm>
            <a:off x="4168648" y="2091424"/>
            <a:ext cx="2468880" cy="369332"/>
          </a:xfrm>
          <a:prstGeom prst="rect">
            <a:avLst/>
          </a:prstGeom>
          <a:noFill/>
        </p:spPr>
        <p:txBody>
          <a:bodyPr wrap="square" rIns="0" rtlCol="0">
            <a:spAutoFit/>
          </a:bodyPr>
          <a:lstStyle/>
          <a:p>
            <a:pPr algn="r"/>
            <a:r>
              <a:rPr lang="en-GB" dirty="0"/>
              <a:t>Inversion</a:t>
            </a:r>
            <a:endParaRPr lang="it-IT" dirty="0">
              <a:solidFill>
                <a:schemeClr val="tx1">
                  <a:lumMod val="85000"/>
                  <a:lumOff val="15000"/>
                </a:schemeClr>
              </a:solidFill>
              <a:cs typeface="Biome Light" panose="020B0303030204020804" pitchFamily="34" charset="0"/>
            </a:endParaRPr>
          </a:p>
        </p:txBody>
      </p:sp>
      <p:sp>
        <p:nvSpPr>
          <p:cNvPr id="116" name="Casella di testo 104">
            <a:extLst>
              <a:ext uri="{FF2B5EF4-FFF2-40B4-BE49-F238E27FC236}">
                <a16:creationId xmlns:a16="http://schemas.microsoft.com/office/drawing/2014/main" id="{6C02D332-89C6-4AD1-BD9C-491A67FDDAE1}"/>
              </a:ext>
            </a:extLst>
          </p:cNvPr>
          <p:cNvSpPr txBox="1"/>
          <p:nvPr/>
        </p:nvSpPr>
        <p:spPr>
          <a:xfrm>
            <a:off x="4543403" y="5178893"/>
            <a:ext cx="2468880" cy="1754326"/>
          </a:xfrm>
          <a:prstGeom prst="rect">
            <a:avLst/>
          </a:prstGeom>
          <a:noFill/>
        </p:spPr>
        <p:txBody>
          <a:bodyPr wrap="square" rIns="0" rtlCol="0">
            <a:spAutoFit/>
          </a:bodyPr>
          <a:lstStyle/>
          <a:p>
            <a:pPr algn="r"/>
            <a:r>
              <a:rPr lang="en-GB" dirty="0"/>
              <a:t>Turn To a Corner Where There’s No Pellet, While opposed Yes</a:t>
            </a:r>
          </a:p>
          <a:p>
            <a:pPr algn="r"/>
            <a:br>
              <a:rPr lang="en-GB" dirty="0"/>
            </a:br>
            <a:endParaRPr lang="it-IT" dirty="0">
              <a:solidFill>
                <a:schemeClr val="tx1">
                  <a:lumMod val="85000"/>
                  <a:lumOff val="15000"/>
                </a:schemeClr>
              </a:solidFill>
              <a:cs typeface="Biome Light" panose="020B0303030204020804" pitchFamily="34" charset="0"/>
            </a:endParaRPr>
          </a:p>
        </p:txBody>
      </p:sp>
      <p:sp>
        <p:nvSpPr>
          <p:cNvPr id="117" name="Casella di testo 104">
            <a:extLst>
              <a:ext uri="{FF2B5EF4-FFF2-40B4-BE49-F238E27FC236}">
                <a16:creationId xmlns:a16="http://schemas.microsoft.com/office/drawing/2014/main" id="{9BB13792-3377-4B48-8FEF-4610E227A964}"/>
              </a:ext>
            </a:extLst>
          </p:cNvPr>
          <p:cNvSpPr txBox="1"/>
          <p:nvPr/>
        </p:nvSpPr>
        <p:spPr>
          <a:xfrm>
            <a:off x="7809314" y="1133259"/>
            <a:ext cx="2468880" cy="1477328"/>
          </a:xfrm>
          <a:prstGeom prst="rect">
            <a:avLst/>
          </a:prstGeom>
          <a:noFill/>
        </p:spPr>
        <p:txBody>
          <a:bodyPr wrap="square" rIns="0" rtlCol="0">
            <a:spAutoFit/>
          </a:bodyPr>
          <a:lstStyle/>
          <a:p>
            <a:r>
              <a:rPr lang="en-GB" dirty="0"/>
              <a:t>Take Direction Where Aren’t Most Pellets</a:t>
            </a:r>
          </a:p>
          <a:p>
            <a:br>
              <a:rPr lang="en-GB" dirty="0"/>
            </a:br>
            <a:endParaRPr lang="it-IT" dirty="0">
              <a:solidFill>
                <a:schemeClr val="tx1">
                  <a:lumMod val="85000"/>
                  <a:lumOff val="15000"/>
                </a:schemeClr>
              </a:solidFill>
              <a:cs typeface="Biome Light" panose="020B0303030204020804" pitchFamily="34" charset="0"/>
            </a:endParaRPr>
          </a:p>
        </p:txBody>
      </p:sp>
      <p:sp>
        <p:nvSpPr>
          <p:cNvPr id="118" name="Casella di testo 104">
            <a:extLst>
              <a:ext uri="{FF2B5EF4-FFF2-40B4-BE49-F238E27FC236}">
                <a16:creationId xmlns:a16="http://schemas.microsoft.com/office/drawing/2014/main" id="{CA23962E-C808-4EDA-B2D8-0C241D48B361}"/>
              </a:ext>
            </a:extLst>
          </p:cNvPr>
          <p:cNvSpPr txBox="1"/>
          <p:nvPr/>
        </p:nvSpPr>
        <p:spPr>
          <a:xfrm>
            <a:off x="9620237" y="2328261"/>
            <a:ext cx="2468880" cy="1200329"/>
          </a:xfrm>
          <a:prstGeom prst="rect">
            <a:avLst/>
          </a:prstGeom>
          <a:noFill/>
        </p:spPr>
        <p:txBody>
          <a:bodyPr wrap="square" rIns="0" rtlCol="0">
            <a:spAutoFit/>
          </a:bodyPr>
          <a:lstStyle/>
          <a:p>
            <a:r>
              <a:rPr lang="en-GB" dirty="0"/>
              <a:t>Comes Against Ghost</a:t>
            </a:r>
          </a:p>
          <a:p>
            <a:br>
              <a:rPr lang="en-GB" dirty="0"/>
            </a:br>
            <a:endParaRPr lang="it-IT" dirty="0">
              <a:solidFill>
                <a:schemeClr val="tx1">
                  <a:lumMod val="85000"/>
                  <a:lumOff val="15000"/>
                </a:schemeClr>
              </a:solidFill>
              <a:cs typeface="Biome Light" panose="020B0303030204020804" pitchFamily="34" charset="0"/>
            </a:endParaRPr>
          </a:p>
        </p:txBody>
      </p:sp>
      <p:sp>
        <p:nvSpPr>
          <p:cNvPr id="122" name="Casella di testo 104">
            <a:extLst>
              <a:ext uri="{FF2B5EF4-FFF2-40B4-BE49-F238E27FC236}">
                <a16:creationId xmlns:a16="http://schemas.microsoft.com/office/drawing/2014/main" id="{30599122-2E29-470E-A415-4D197E9A0985}"/>
              </a:ext>
            </a:extLst>
          </p:cNvPr>
          <p:cNvSpPr txBox="1"/>
          <p:nvPr/>
        </p:nvSpPr>
        <p:spPr>
          <a:xfrm>
            <a:off x="7012283" y="4582450"/>
            <a:ext cx="2468880" cy="1200329"/>
          </a:xfrm>
          <a:prstGeom prst="rect">
            <a:avLst/>
          </a:prstGeom>
          <a:noFill/>
        </p:spPr>
        <p:txBody>
          <a:bodyPr wrap="square" rIns="0" rtlCol="0">
            <a:spAutoFit/>
          </a:bodyPr>
          <a:lstStyle/>
          <a:p>
            <a:pPr algn="r"/>
            <a:r>
              <a:rPr lang="en-GB" dirty="0"/>
              <a:t>Doesn’t Escape In Opposition Of Ghost</a:t>
            </a:r>
          </a:p>
          <a:p>
            <a:br>
              <a:rPr lang="en-GB" dirty="0"/>
            </a:br>
            <a:endParaRPr lang="it-IT" dirty="0">
              <a:solidFill>
                <a:schemeClr val="tx1">
                  <a:lumMod val="85000"/>
                  <a:lumOff val="15000"/>
                </a:schemeClr>
              </a:solidFill>
              <a:cs typeface="Biome Light" panose="020B0303030204020804" pitchFamily="34" charset="0"/>
            </a:endParaRPr>
          </a:p>
        </p:txBody>
      </p:sp>
    </p:spTree>
    <p:extLst>
      <p:ext uri="{BB962C8B-B14F-4D97-AF65-F5344CB8AC3E}">
        <p14:creationId xmlns:p14="http://schemas.microsoft.com/office/powerpoint/2010/main" val="700209266"/>
      </p:ext>
    </p:extLst>
  </p:cSld>
  <p:clrMapOvr>
    <a:masterClrMapping/>
  </p:clrMapOvr>
  <p:transition spd="slow">
    <p:push dir="u"/>
  </p:transition>
</p:sld>
</file>

<file path=ppt/theme/theme1.xml><?xml version="1.0" encoding="utf-8"?>
<a:theme xmlns:a="http://schemas.openxmlformats.org/drawingml/2006/main" name="Tema di Office">
  <a:themeElements>
    <a:clrScheme name="Minimalist Presentation">
      <a:dk1>
        <a:sysClr val="windowText" lastClr="000000"/>
      </a:dk1>
      <a:lt1>
        <a:sysClr val="window" lastClr="FFFFFF"/>
      </a:lt1>
      <a:dk2>
        <a:srgbClr val="ABABAB"/>
      </a:dk2>
      <a:lt2>
        <a:srgbClr val="F2F1EE"/>
      </a:lt2>
      <a:accent1>
        <a:srgbClr val="D8D2CD"/>
      </a:accent1>
      <a:accent2>
        <a:srgbClr val="C0C9C2"/>
      </a:accent2>
      <a:accent3>
        <a:srgbClr val="A5A5A5"/>
      </a:accent3>
      <a:accent4>
        <a:srgbClr val="FFC000"/>
      </a:accent4>
      <a:accent5>
        <a:srgbClr val="5B9BD5"/>
      </a:accent5>
      <a:accent6>
        <a:srgbClr val="70AD47"/>
      </a:accent6>
      <a:hlink>
        <a:srgbClr val="0563C1"/>
      </a:hlink>
      <a:folHlink>
        <a:srgbClr val="954F72"/>
      </a:folHlink>
    </a:clrScheme>
    <a:fontScheme name="Custom 3">
      <a:majorFont>
        <a:latin typeface="Biome Light"/>
        <a:ea typeface=""/>
        <a:cs typeface=""/>
      </a:majorFont>
      <a:minorFont>
        <a:latin typeface="Biome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50839874_TF16411245_Win32" id="{C7F4B48F-B4FF-424F-8856-A448FA925937}" vid="{F605E75F-E656-4F10-9111-30C79CB36607}"/>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6A1B7BBB-8F46-4BA8-85EC-2ECC1D2E329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3A10211-FBDE-44DA-8AD6-29E596B2975F}">
  <ds:schemaRefs>
    <ds:schemaRef ds:uri="http://schemas.microsoft.com/sharepoint/v3/contenttype/forms"/>
  </ds:schemaRefs>
</ds:datastoreItem>
</file>

<file path=customXml/itemProps3.xml><?xml version="1.0" encoding="utf-8"?>
<ds:datastoreItem xmlns:ds="http://schemas.openxmlformats.org/officeDocument/2006/customXml" ds:itemID="{D0976319-4513-485C-AD3A-E56C39927A38}">
  <ds:schemaRefs>
    <ds:schemaRef ds:uri="http://schemas.microsoft.com/office/2006/documentManagement/types"/>
    <ds:schemaRef ds:uri="http://purl.org/dc/dcmitype/"/>
    <ds:schemaRef ds:uri="http://schemas.openxmlformats.org/package/2006/metadata/core-properties"/>
    <ds:schemaRef ds:uri="http://www.w3.org/XML/1998/namespace"/>
    <ds:schemaRef ds:uri="http://purl.org/dc/terms/"/>
    <ds:schemaRef ds:uri="16c05727-aa75-4e4a-9b5f-8a80a1165891"/>
    <ds:schemaRef ds:uri="http://purl.org/dc/elements/1.1/"/>
    <ds:schemaRef ds:uri="http://schemas.microsoft.com/office/infopath/2007/PartnerControls"/>
    <ds:schemaRef ds:uri="71af3243-3dd4-4a8d-8c0d-dd76da1f02a5"/>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{5AC18510-09FA-4481-80EE-A9864CEEB4B1}tf16411245_win32</Template>
  <TotalTime>1138</TotalTime>
  <Words>695</Words>
  <Application>Microsoft Office PowerPoint</Application>
  <PresentationFormat>Widescreen</PresentationFormat>
  <Paragraphs>196</Paragraphs>
  <Slides>16</Slides>
  <Notes>14</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Biome Light</vt:lpstr>
      <vt:lpstr>Calibri</vt:lpstr>
      <vt:lpstr>Tema di Office</vt:lpstr>
      <vt:lpstr>Pac-man with Unity ML-Agents Toolkit</vt:lpstr>
      <vt:lpstr>Topics</vt:lpstr>
      <vt:lpstr>Objective</vt:lpstr>
      <vt:lpstr>Tools</vt:lpstr>
      <vt:lpstr>Process &amp; Challenges </vt:lpstr>
      <vt:lpstr>Main Classes</vt:lpstr>
      <vt:lpstr>Observations</vt:lpstr>
      <vt:lpstr>Rewards</vt:lpstr>
      <vt:lpstr>PacmanAgent</vt:lpstr>
      <vt:lpstr>PowerPoint Presentation</vt:lpstr>
      <vt:lpstr>Game Manager</vt:lpstr>
      <vt:lpstr>AI</vt:lpstr>
      <vt:lpstr>Results</vt:lpstr>
      <vt:lpstr>Results</vt:lpstr>
      <vt:lpstr>Conclusions</vt:lpstr>
      <vt:lpstr>Thanks for listening!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Pac-man con Unity ML-Agents Toolkit</dc:title>
  <dc:creator>CINGOLANI CRISTIAN</dc:creator>
  <cp:lastModifiedBy>Francesco Baioni</cp:lastModifiedBy>
  <cp:revision>41</cp:revision>
  <dcterms:created xsi:type="dcterms:W3CDTF">2022-10-02T15:20:50Z</dcterms:created>
  <dcterms:modified xsi:type="dcterms:W3CDTF">2022-10-15T09:42:28Z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